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8" r:id="rId2"/>
    <p:sldId id="260" r:id="rId3"/>
    <p:sldId id="261" r:id="rId4"/>
    <p:sldId id="262" r:id="rId5"/>
    <p:sldId id="263" r:id="rId6"/>
    <p:sldId id="257" r:id="rId7"/>
    <p:sldId id="25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EAF3C"/>
    <a:srgbClr val="8FB03D"/>
    <a:srgbClr val="95B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4970" autoAdjust="0"/>
  </p:normalViewPr>
  <p:slideViewPr>
    <p:cSldViewPr snapToGrid="0">
      <p:cViewPr varScale="1">
        <p:scale>
          <a:sx n="46" d="100"/>
          <a:sy n="46" d="100"/>
        </p:scale>
        <p:origin x="58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C89D3-D1D2-40C6-93A4-6DB2757DC2FC}" type="datetimeFigureOut">
              <a:rPr lang="fr-FR" smtClean="0"/>
              <a:t>06/10/2013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3FCB2-F69B-4D43-BAB4-1FA35A60DB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83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Sessions en ligne tous les mois</a:t>
            </a:r>
          </a:p>
          <a:p>
            <a:r>
              <a:rPr lang="fr-FR" dirty="0" err="1" smtClean="0"/>
              <a:t>Afterworks</a:t>
            </a:r>
            <a:r>
              <a:rPr lang="fr-FR" dirty="0" smtClean="0"/>
              <a:t> tous les 2 mois</a:t>
            </a:r>
          </a:p>
          <a:p>
            <a:r>
              <a:rPr lang="fr-FR" dirty="0" smtClean="0"/>
              <a:t>4 demi-journées de conférences</a:t>
            </a:r>
            <a:r>
              <a:rPr lang="fr-FR" baseline="0" dirty="0" smtClean="0"/>
              <a:t> par an</a:t>
            </a:r>
          </a:p>
          <a:p>
            <a:r>
              <a:rPr lang="fr-FR" baseline="0" dirty="0" err="1" smtClean="0"/>
              <a:t>SQLSaturday</a:t>
            </a:r>
            <a:r>
              <a:rPr lang="fr-FR" baseline="0" dirty="0" smtClean="0"/>
              <a:t> Paris en collaboration avec le PASS</a:t>
            </a:r>
          </a:p>
          <a:p>
            <a:r>
              <a:rPr lang="fr-FR" baseline="0" dirty="0" smtClean="0"/>
              <a:t>Les Journées SQL Server en décembre (déjà la 3</a:t>
            </a:r>
            <a:r>
              <a:rPr lang="fr-FR" baseline="30000" dirty="0" smtClean="0"/>
              <a:t>ème</a:t>
            </a:r>
            <a:r>
              <a:rPr lang="fr-FR" baseline="0" dirty="0" smtClean="0"/>
              <a:t> édition)</a:t>
            </a:r>
          </a:p>
          <a:p>
            <a:endParaRPr lang="fr-FR" baseline="0" dirty="0" smtClean="0"/>
          </a:p>
          <a:p>
            <a:r>
              <a:rPr lang="fr-FR" baseline="0" dirty="0" smtClean="0"/>
              <a:t>Communauté sur Facebook / Twitter / </a:t>
            </a:r>
            <a:r>
              <a:rPr lang="fr-FR" baseline="0" dirty="0" err="1" smtClean="0"/>
              <a:t>Linkedin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3FCB2-F69B-4D43-BAB4-1FA35A60DB1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98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800" b="0" cap="all">
                <a:solidFill>
                  <a:schemeClr val="tx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405331"/>
            <a:ext cx="12192000" cy="452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FR" sz="1867">
              <a:solidFill>
                <a:prstClr val="white"/>
              </a:solidFill>
              <a:latin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398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Blu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1247040" cy="657556"/>
          </a:xfrm>
        </p:spPr>
        <p:txBody>
          <a:bodyPr/>
          <a:lstStyle>
            <a:lvl1pPr algn="l">
              <a:defRPr sz="4800" b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099081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5331"/>
            <a:ext cx="12192000" cy="452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FR" sz="1867">
              <a:solidFill>
                <a:prstClr val="white"/>
              </a:solidFill>
              <a:latin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75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Blu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41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267797"/>
            <a:ext cx="12192000" cy="5902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360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CA1A04-F316-489F-AAD6-72930899F7B0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5F23F-A662-408E-8523-80549934C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81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CA1A04-F316-489F-AAD6-72930899F7B0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5F23F-A662-408E-8523-80549934C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8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9261375" cy="1362075"/>
          </a:xfrm>
        </p:spPr>
        <p:txBody>
          <a:bodyPr anchor="t"/>
          <a:lstStyle>
            <a:lvl1pPr algn="l">
              <a:defRPr sz="4800" b="0" cap="all">
                <a:solidFill>
                  <a:schemeClr val="tx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9261375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-240704" y="-987491"/>
            <a:ext cx="10002738" cy="4903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1866" dirty="0">
                <a:solidFill>
                  <a:srgbClr val="F79646">
                    <a:lumMod val="75000"/>
                  </a:srgbClr>
                </a:solidFill>
                <a:latin typeface="Segoe UI Light"/>
                <a:cs typeface="Arial" panose="020B0604020202020204" pitchFamily="34" charset="0"/>
              </a:rPr>
              <a:t>demo</a:t>
            </a:r>
            <a:endParaRPr lang="en-US" sz="45866" dirty="0">
              <a:solidFill>
                <a:srgbClr val="F79646">
                  <a:lumMod val="75000"/>
                </a:srgbClr>
              </a:solidFill>
              <a:latin typeface="Segoe UI Light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405331"/>
            <a:ext cx="12192000" cy="452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FR" sz="1867">
              <a:solidFill>
                <a:prstClr val="white"/>
              </a:solidFill>
              <a:latin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59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609600" y="1124745"/>
            <a:ext cx="11176000" cy="5204089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2pPr>
            <a:lvl3pPr>
              <a:defRPr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3pPr>
            <a:lvl4pPr>
              <a:defRPr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4pPr>
            <a:lvl5pPr>
              <a:defRPr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5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1151029" cy="657556"/>
          </a:xfrm>
        </p:spPr>
        <p:txBody>
          <a:bodyPr/>
          <a:lstStyle>
            <a:lvl1pPr algn="l">
              <a:defRPr sz="4800" b="0">
                <a:solidFill>
                  <a:schemeClr val="tx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405331"/>
            <a:ext cx="12192000" cy="452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FR" sz="1867">
              <a:solidFill>
                <a:prstClr val="white"/>
              </a:solidFill>
              <a:latin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67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Blu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609600" y="1124745"/>
            <a:ext cx="11176000" cy="5204089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1pPr>
            <a:lvl2pPr>
              <a:defRPr sz="320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2pPr>
            <a:lvl3pPr>
              <a:defRPr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3pPr>
            <a:lvl4pPr>
              <a:defRPr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4pPr>
            <a:lvl5pPr>
              <a:defRPr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5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1151029" cy="657556"/>
          </a:xfrm>
        </p:spPr>
        <p:txBody>
          <a:bodyPr/>
          <a:lstStyle>
            <a:lvl1pPr algn="l">
              <a:defRPr sz="4800" b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2144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9840416" y="1124745"/>
            <a:ext cx="1945184" cy="4992555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>
              <a:defRPr>
                <a:solidFill>
                  <a:srgbClr val="4F81B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solidFill>
                  <a:srgbClr val="4F81B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solidFill>
                  <a:srgbClr val="4F81B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solidFill>
                  <a:srgbClr val="4F81B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1151029" cy="657556"/>
          </a:xfrm>
        </p:spPr>
        <p:txBody>
          <a:bodyPr/>
          <a:lstStyle>
            <a:lvl1pPr algn="l">
              <a:defRPr sz="4800" b="0">
                <a:solidFill>
                  <a:schemeClr val="tx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09600" y="1124745"/>
            <a:ext cx="8955269" cy="499255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>
              <a:defRPr>
                <a:solidFill>
                  <a:srgbClr val="4F81B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solidFill>
                  <a:srgbClr val="4F81B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solidFill>
                  <a:srgbClr val="4F81B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solidFill>
                  <a:srgbClr val="4F81B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endParaRPr lang="fr-FR" noProof="0" dirty="0" smtClean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05331"/>
            <a:ext cx="12192000" cy="452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FR" sz="1867">
              <a:solidFill>
                <a:prstClr val="white"/>
              </a:solidFill>
              <a:latin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172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4917147"/>
          </a:xfrm>
        </p:spPr>
        <p:txBody>
          <a:bodyPr>
            <a:normAutofit/>
          </a:bodyPr>
          <a:lstStyle>
            <a:lvl1pPr>
              <a:defRPr sz="2667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>
              <a:defRPr sz="2667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4pPr>
            <a:lvl5pPr>
              <a:defRPr sz="2133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0"/>
            <a:ext cx="5384800" cy="4917148"/>
          </a:xfrm>
        </p:spPr>
        <p:txBody>
          <a:bodyPr>
            <a:normAutofit/>
          </a:bodyPr>
          <a:lstStyle>
            <a:lvl1pPr>
              <a:defRPr sz="2667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>
              <a:defRPr sz="2667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4pPr>
            <a:lvl5pPr>
              <a:defRPr sz="2133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59008" cy="657556"/>
          </a:xfrm>
        </p:spPr>
        <p:txBody>
          <a:bodyPr/>
          <a:lstStyle>
            <a:lvl1pPr algn="l">
              <a:defRPr sz="4800" b="0">
                <a:solidFill>
                  <a:schemeClr val="tx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405331"/>
            <a:ext cx="12192000" cy="452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FR" sz="1867">
              <a:solidFill>
                <a:prstClr val="white"/>
              </a:solidFill>
              <a:latin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623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Blu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4917147"/>
          </a:xfrm>
        </p:spPr>
        <p:txBody>
          <a:bodyPr>
            <a:normAutofit/>
          </a:bodyPr>
          <a:lstStyle>
            <a:lvl1pPr>
              <a:defRPr sz="2667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1pPr>
            <a:lvl2pPr>
              <a:defRPr sz="2667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2pPr>
            <a:lvl3pPr>
              <a:defRPr sz="240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3pPr>
            <a:lvl4pPr>
              <a:defRPr sz="240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4pPr>
            <a:lvl5pPr>
              <a:defRPr sz="2133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0"/>
            <a:ext cx="5384800" cy="4917148"/>
          </a:xfrm>
        </p:spPr>
        <p:txBody>
          <a:bodyPr>
            <a:normAutofit/>
          </a:bodyPr>
          <a:lstStyle>
            <a:lvl1pPr>
              <a:defRPr sz="2667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1pPr>
            <a:lvl2pPr>
              <a:defRPr sz="2667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2pPr>
            <a:lvl3pPr>
              <a:defRPr sz="240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3pPr>
            <a:lvl4pPr>
              <a:defRPr sz="240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4pPr>
            <a:lvl5pPr>
              <a:defRPr sz="2133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59008" cy="657556"/>
          </a:xfrm>
        </p:spPr>
        <p:txBody>
          <a:bodyPr/>
          <a:lstStyle>
            <a:lvl1pPr algn="l">
              <a:defRPr sz="4800" b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627285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24744"/>
            <a:ext cx="5386917" cy="639761"/>
          </a:xfrm>
        </p:spPr>
        <p:txBody>
          <a:bodyPr anchor="b"/>
          <a:lstStyle>
            <a:lvl1pPr marL="0" indent="0">
              <a:buNone/>
              <a:defRPr sz="2667" b="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764505"/>
            <a:ext cx="5386917" cy="4352793"/>
          </a:xfrm>
        </p:spPr>
        <p:txBody>
          <a:bodyPr>
            <a:normAutofit/>
          </a:bodyPr>
          <a:lstStyle>
            <a:lvl1pPr>
              <a:defRPr sz="2667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>
              <a:defRPr sz="2667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4pPr>
            <a:lvl5pPr>
              <a:defRPr sz="2133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124744"/>
            <a:ext cx="5389033" cy="639761"/>
          </a:xfrm>
        </p:spPr>
        <p:txBody>
          <a:bodyPr anchor="b"/>
          <a:lstStyle>
            <a:lvl1pPr marL="0" indent="0">
              <a:buNone/>
              <a:defRPr sz="2667" b="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764505"/>
            <a:ext cx="5389033" cy="4352793"/>
          </a:xfrm>
        </p:spPr>
        <p:txBody>
          <a:bodyPr>
            <a:normAutofit/>
          </a:bodyPr>
          <a:lstStyle>
            <a:lvl1pPr>
              <a:defRPr sz="2667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>
              <a:defRPr sz="2667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59008" cy="657556"/>
          </a:xfrm>
        </p:spPr>
        <p:txBody>
          <a:bodyPr/>
          <a:lstStyle>
            <a:lvl1pPr algn="l">
              <a:defRPr sz="4800" b="0">
                <a:solidFill>
                  <a:schemeClr val="tx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5331"/>
            <a:ext cx="12192000" cy="452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FR" sz="1867">
              <a:solidFill>
                <a:prstClr val="white"/>
              </a:solidFill>
              <a:latin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306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1247040" cy="657556"/>
          </a:xfrm>
        </p:spPr>
        <p:txBody>
          <a:bodyPr/>
          <a:lstStyle>
            <a:lvl1pPr algn="l">
              <a:defRPr sz="4800" b="0">
                <a:solidFill>
                  <a:schemeClr val="tx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405331"/>
            <a:ext cx="12192000" cy="452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FR" sz="1867">
              <a:solidFill>
                <a:prstClr val="white"/>
              </a:solidFill>
              <a:latin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484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8"/>
            <a:ext cx="10972800" cy="849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05331"/>
            <a:ext cx="12192000" cy="452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FR" sz="1867">
              <a:solidFill>
                <a:prstClr val="white"/>
              </a:solidFill>
              <a:latin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84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800" b="0" kern="1200" cap="none" spc="-133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j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ossjoin.co.uk/" TargetMode="External"/><Relationship Id="rId2" Type="http://schemas.openxmlformats.org/officeDocument/2006/relationships/hyperlink" Target="mailto:chris@crossjoin.co.uk" TargetMode="External"/><Relationship Id="rId1" Type="http://schemas.openxmlformats.org/officeDocument/2006/relationships/slideLayout" Target="../slideLayouts/slideLayout15.xml"/><Relationship Id="rId5" Type="http://schemas.openxmlformats.org/officeDocument/2006/relationships/hyperlink" Target="http://cwebbbi.wordpress.com/" TargetMode="External"/><Relationship Id="rId4" Type="http://schemas.openxmlformats.org/officeDocument/2006/relationships/hyperlink" Target="http://www.technitrain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425" y="1800680"/>
            <a:ext cx="3941064" cy="12679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03054" y="600351"/>
            <a:ext cx="59018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b="1" dirty="0">
                <a:latin typeface="Segoe UI" panose="020B0502040204020203" pitchFamily="34" charset="0"/>
                <a:cs typeface="Segoe UI" panose="020B0502040204020203" pitchFamily="34" charset="0"/>
              </a:rPr>
              <a:t>Les Webcasts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8926" y="3204210"/>
            <a:ext cx="4910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Segoe UI" panose="020B0502040204020203" pitchFamily="34" charset="0"/>
                <a:cs typeface="Segoe UI" panose="020B0502040204020203" pitchFamily="34" charset="0"/>
              </a:rPr>
              <a:t>Groupe des Utilisateurs SQL Server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14038" y="4499986"/>
            <a:ext cx="6279861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Septembre 2013 </a:t>
            </a:r>
            <a:r>
              <a:rPr lang="fr-FR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fr-FR" sz="32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Power Query</a:t>
            </a:r>
            <a:endParaRPr lang="fr-FR" sz="3200" b="1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fr-FR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fr-FR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hris Webb – </a:t>
            </a:r>
            <a:r>
              <a:rPr lang="fr-FR" sz="3200" dirty="0" err="1">
                <a:latin typeface="Segoe UI" panose="020B0502040204020203" pitchFamily="34" charset="0"/>
                <a:cs typeface="Segoe UI" panose="020B0502040204020203" pitchFamily="34" charset="0"/>
              </a:rPr>
              <a:t>Technitrain</a:t>
            </a:r>
            <a:endParaRPr lang="fr-FR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fr-FR" sz="2800" dirty="0">
                <a:latin typeface="Segoe UI" panose="020B0502040204020203" pitchFamily="34" charset="0"/>
                <a:cs typeface="Segoe UI" panose="020B0502040204020203" pitchFamily="34" charset="0"/>
              </a:rPr>
              <a:t>MVP SQL Server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278" y="5547727"/>
            <a:ext cx="526484" cy="82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73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Cool Stuff You Can Do With Power Query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Chris Webb</a:t>
            </a:r>
          </a:p>
          <a:p>
            <a:r>
              <a:rPr lang="en-GB" dirty="0" smtClean="0"/>
              <a:t>Crossjoin Consulting Limited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579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mtClean="0"/>
              <a:t>Who Am I?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761981" indent="-761981"/>
            <a:r>
              <a:rPr lang="en-GB" sz="5067" dirty="0"/>
              <a:t>Chris Webb</a:t>
            </a:r>
          </a:p>
          <a:p>
            <a:pPr lvl="2"/>
            <a:r>
              <a:rPr lang="en-GB" sz="4800" dirty="0"/>
              <a:t>Email: </a:t>
            </a:r>
            <a:r>
              <a:rPr lang="en-GB" sz="4800" dirty="0">
                <a:hlinkClick r:id="rId2"/>
              </a:rPr>
              <a:t>chris@crossjoin.co.uk</a:t>
            </a:r>
            <a:endParaRPr lang="en-GB" sz="4800" dirty="0"/>
          </a:p>
          <a:p>
            <a:pPr lvl="2"/>
            <a:r>
              <a:rPr lang="en-GB" sz="4800" dirty="0"/>
              <a:t>Twitter @Technitrain</a:t>
            </a:r>
            <a:endParaRPr lang="en-GB" sz="5067" dirty="0"/>
          </a:p>
          <a:p>
            <a:pPr marL="761981" indent="-761981"/>
            <a:r>
              <a:rPr lang="en-GB" sz="5067" dirty="0"/>
              <a:t>Analysis </a:t>
            </a:r>
            <a:r>
              <a:rPr lang="en-GB" sz="5067" dirty="0" smtClean="0"/>
              <a:t>Services/Power Pivot/Power BI </a:t>
            </a:r>
            <a:r>
              <a:rPr lang="en-GB" sz="5067" dirty="0"/>
              <a:t>consultant and </a:t>
            </a:r>
            <a:r>
              <a:rPr lang="en-GB" sz="5067" dirty="0" smtClean="0"/>
              <a:t>trainer: </a:t>
            </a:r>
            <a:r>
              <a:rPr lang="en-GB" sz="5067" dirty="0">
                <a:hlinkClick r:id="rId3"/>
              </a:rPr>
              <a:t>www.crossjoin.co.uk</a:t>
            </a:r>
            <a:r>
              <a:rPr lang="en-GB" sz="5067" dirty="0"/>
              <a:t>  &amp; </a:t>
            </a:r>
            <a:r>
              <a:rPr lang="en-GB" sz="5067" dirty="0">
                <a:hlinkClick r:id="rId4"/>
              </a:rPr>
              <a:t>www.technitrain.com</a:t>
            </a:r>
            <a:r>
              <a:rPr lang="en-GB" sz="5067" dirty="0"/>
              <a:t> </a:t>
            </a:r>
          </a:p>
          <a:p>
            <a:pPr marL="761981" indent="-761981"/>
            <a:r>
              <a:rPr lang="en-GB" sz="5067" dirty="0"/>
              <a:t>Co-author: </a:t>
            </a:r>
          </a:p>
          <a:p>
            <a:pPr lvl="2"/>
            <a:r>
              <a:rPr lang="en-GB" sz="4267" dirty="0"/>
              <a:t>MDX Solutions</a:t>
            </a:r>
          </a:p>
          <a:p>
            <a:pPr lvl="2"/>
            <a:r>
              <a:rPr lang="en-GB" sz="4267" dirty="0"/>
              <a:t>Expert Cube Development with SSAS 2008</a:t>
            </a:r>
          </a:p>
          <a:p>
            <a:pPr lvl="2"/>
            <a:r>
              <a:rPr lang="en-GB" sz="4267" dirty="0"/>
              <a:t>Analysis Services 2012: The BISM Tabular Model</a:t>
            </a:r>
          </a:p>
          <a:p>
            <a:pPr marL="761981" indent="-761981"/>
            <a:r>
              <a:rPr lang="en-GB" sz="5067" dirty="0"/>
              <a:t>SQL Server MVP</a:t>
            </a:r>
          </a:p>
          <a:p>
            <a:pPr marL="761981" indent="-761981"/>
            <a:r>
              <a:rPr lang="en-GB" sz="5067" dirty="0"/>
              <a:t>Blogger: </a:t>
            </a:r>
            <a:r>
              <a:rPr lang="en-GB" sz="5067" dirty="0">
                <a:hlinkClick r:id="rId5"/>
              </a:rPr>
              <a:t>http://cwebbbi.wordpress.com</a:t>
            </a:r>
            <a:r>
              <a:rPr lang="en-GB" sz="5067" dirty="0"/>
              <a:t> 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392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 to Power Query</a:t>
            </a:r>
          </a:p>
          <a:p>
            <a:r>
              <a:rPr lang="en-GB" dirty="0" smtClean="0"/>
              <a:t>Demos, demos, demos!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54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Please Complete This 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/>
          </a:p>
          <a:p>
            <a:pPr marL="0" indent="0" algn="ctr">
              <a:buNone/>
            </a:pPr>
            <a:endParaRPr lang="en-GB" sz="4800" dirty="0"/>
          </a:p>
          <a:p>
            <a:pPr marL="0" indent="0" algn="ctr">
              <a:buNone/>
            </a:pPr>
            <a:r>
              <a:rPr lang="en-GB" sz="4800" dirty="0" smtClean="0"/>
              <a:t>http</a:t>
            </a:r>
            <a:r>
              <a:rPr lang="en-GB" sz="4800" dirty="0"/>
              <a:t>://bit.ly/16IPpKP</a:t>
            </a:r>
          </a:p>
        </p:txBody>
      </p:sp>
    </p:spTree>
    <p:extLst>
      <p:ext uri="{BB962C8B-B14F-4D97-AF65-F5344CB8AC3E}">
        <p14:creationId xmlns:p14="http://schemas.microsoft.com/office/powerpoint/2010/main" val="329323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9188" y="318213"/>
            <a:ext cx="5206162" cy="1569660"/>
            <a:chOff x="299188" y="4694910"/>
            <a:chExt cx="5206162" cy="156966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9188" y="4844231"/>
              <a:ext cx="3941072" cy="1271019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240260" y="4694910"/>
              <a:ext cx="1265090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600" dirty="0" smtClean="0"/>
                <a:t>.</a:t>
              </a:r>
              <a:r>
                <a:rPr lang="fr-FR" sz="9600" dirty="0" err="1" smtClean="0"/>
                <a:t>fr</a:t>
              </a:r>
              <a:endParaRPr lang="fr-FR" sz="96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99188" y="1892733"/>
            <a:ext cx="7408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Rejoignez la communauté SQL Server</a:t>
            </a:r>
            <a:endParaRPr lang="fr-FR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31182" y="3063984"/>
            <a:ext cx="2010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Webcasts</a:t>
            </a:r>
            <a:endParaRPr lang="fr-FR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6265" y="4769672"/>
            <a:ext cx="2318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Afterworks</a:t>
            </a:r>
            <a:endParaRPr lang="fr-FR" sz="3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36265" y="4024667"/>
            <a:ext cx="2542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/>
              <a:t>Conférences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61522" y="3386990"/>
            <a:ext cx="37748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200" b="1" dirty="0" smtClean="0">
                <a:solidFill>
                  <a:srgbClr val="8EAF3C"/>
                </a:solidFill>
              </a:rPr>
              <a:t>#</a:t>
            </a:r>
            <a:r>
              <a:rPr lang="fr-FR" sz="3200" b="1" dirty="0" err="1" smtClean="0">
                <a:solidFill>
                  <a:srgbClr val="8EAF3C"/>
                </a:solidFill>
              </a:rPr>
              <a:t>SQLSatParis</a:t>
            </a:r>
            <a:r>
              <a:rPr lang="fr-FR" sz="3200" b="1" dirty="0" smtClean="0">
                <a:solidFill>
                  <a:srgbClr val="8EAF3C"/>
                </a:solidFill>
              </a:rPr>
              <a:t> 2013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9683" y="5315080"/>
            <a:ext cx="6531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#JSS2013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8438" y="2234204"/>
            <a:ext cx="2247900" cy="10953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724" y="4194007"/>
            <a:ext cx="1828959" cy="18289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43338" y="5743186"/>
            <a:ext cx="578156" cy="57912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8339" y="5737277"/>
            <a:ext cx="584911" cy="58491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3059" y="5762330"/>
            <a:ext cx="534807" cy="534807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0" y="6405331"/>
            <a:ext cx="12192000" cy="4526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FR" sz="1867">
              <a:solidFill>
                <a:prstClr val="white"/>
              </a:solidFill>
              <a:latin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2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425" y="1800680"/>
            <a:ext cx="3941064" cy="12679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03054" y="600351"/>
            <a:ext cx="59018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b="1" dirty="0">
                <a:latin typeface="Segoe UI" panose="020B0502040204020203" pitchFamily="34" charset="0"/>
                <a:cs typeface="Segoe UI" panose="020B0502040204020203" pitchFamily="34" charset="0"/>
              </a:rPr>
              <a:t>Les Webcasts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8926" y="3204210"/>
            <a:ext cx="4910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Segoe UI" panose="020B0502040204020203" pitchFamily="34" charset="0"/>
                <a:cs typeface="Segoe UI" panose="020B0502040204020203" pitchFamily="34" charset="0"/>
              </a:rPr>
              <a:t>Groupe des Utilisateurs SQL Server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5303" y="5546425"/>
            <a:ext cx="35173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GUSS.fr</a:t>
            </a:r>
          </a:p>
        </p:txBody>
      </p:sp>
    </p:spTree>
    <p:extLst>
      <p:ext uri="{BB962C8B-B14F-4D97-AF65-F5344CB8AC3E}">
        <p14:creationId xmlns:p14="http://schemas.microsoft.com/office/powerpoint/2010/main" val="139884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Personnalisé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C0504D"/>
      </a:folHlink>
    </a:clrScheme>
    <a:fontScheme name="TechDays 2013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166</Words>
  <Application>Microsoft Office PowerPoint</Application>
  <PresentationFormat>Widescreen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Segoe UI Light</vt:lpstr>
      <vt:lpstr>1_Office Theme</vt:lpstr>
      <vt:lpstr>PowerPoint Presentation</vt:lpstr>
      <vt:lpstr>Cool Stuff You Can Do With Power Query</vt:lpstr>
      <vt:lpstr>Who Am I?</vt:lpstr>
      <vt:lpstr>Agenda</vt:lpstr>
      <vt:lpstr>Please Complete This Survey</vt:lpstr>
      <vt:lpstr>PowerPoint Presentation</vt:lpstr>
      <vt:lpstr>PowerPoint Presentation</vt:lpstr>
    </vt:vector>
  </TitlesOfParts>
  <Company>AZEO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Jean-Pierre Riehl</dc:creator>
  <cp:lastModifiedBy>Jean-Pierre Riehl</cp:lastModifiedBy>
  <cp:revision>8</cp:revision>
  <dcterms:created xsi:type="dcterms:W3CDTF">2013-09-20T15:52:21Z</dcterms:created>
  <dcterms:modified xsi:type="dcterms:W3CDTF">2013-10-06T15:35:38Z</dcterms:modified>
</cp:coreProperties>
</file>