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5" r:id="rId3"/>
  </p:sldMasterIdLst>
  <p:notesMasterIdLst>
    <p:notesMasterId r:id="rId43"/>
  </p:notesMasterIdLst>
  <p:sldIdLst>
    <p:sldId id="256" r:id="rId4"/>
    <p:sldId id="263" r:id="rId5"/>
    <p:sldId id="264" r:id="rId6"/>
    <p:sldId id="266" r:id="rId7"/>
    <p:sldId id="267" r:id="rId8"/>
    <p:sldId id="269" r:id="rId9"/>
    <p:sldId id="265" r:id="rId10"/>
    <p:sldId id="268"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262" r:id="rId41"/>
    <p:sldId id="25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03D"/>
    <a:srgbClr val="B9141A"/>
    <a:srgbClr val="FF0000"/>
    <a:srgbClr val="8EAF3C"/>
    <a:srgbClr val="95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70" autoAdjust="0"/>
  </p:normalViewPr>
  <p:slideViewPr>
    <p:cSldViewPr snapToGrid="0">
      <p:cViewPr varScale="1">
        <p:scale>
          <a:sx n="24" d="100"/>
          <a:sy n="24" d="100"/>
        </p:scale>
        <p:origin x="12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C89D3-D1D2-40C6-93A4-6DB2757DC2FC}" type="datetimeFigureOut">
              <a:rPr lang="fr-FR" smtClean="0"/>
              <a:t>02/12/2013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3FCB2-F69B-4D43-BAB4-1FA35A60DB19}" type="slidenum">
              <a:rPr lang="fr-FR" smtClean="0"/>
              <a:t>‹N°›</a:t>
            </a:fld>
            <a:endParaRPr lang="fr-FR"/>
          </a:p>
        </p:txBody>
      </p:sp>
    </p:spTree>
    <p:extLst>
      <p:ext uri="{BB962C8B-B14F-4D97-AF65-F5344CB8AC3E}">
        <p14:creationId xmlns:p14="http://schemas.microsoft.com/office/powerpoint/2010/main" val="36028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Merci aux personnes présentes = </a:t>
            </a:r>
            <a:r>
              <a:rPr lang="fr-FR" dirty="0" err="1" smtClean="0"/>
              <a:t>SQLFamily</a:t>
            </a:r>
            <a:endParaRPr lang="fr-FR" dirty="0"/>
          </a:p>
        </p:txBody>
      </p:sp>
      <p:sp>
        <p:nvSpPr>
          <p:cNvPr id="4" name="Slide Number Placeholder 3"/>
          <p:cNvSpPr>
            <a:spLocks noGrp="1"/>
          </p:cNvSpPr>
          <p:nvPr>
            <p:ph type="sldNum" sz="quarter" idx="10"/>
          </p:nvPr>
        </p:nvSpPr>
        <p:spPr/>
        <p:txBody>
          <a:bodyPr/>
          <a:lstStyle/>
          <a:p>
            <a:fld id="{9363FCB2-F69B-4D43-BAB4-1FA35A60DB19}" type="slidenum">
              <a:rPr lang="fr-FR" smtClean="0"/>
              <a:t>2</a:t>
            </a:fld>
            <a:endParaRPr lang="fr-FR"/>
          </a:p>
        </p:txBody>
      </p:sp>
    </p:spTree>
    <p:extLst>
      <p:ext uri="{BB962C8B-B14F-4D97-AF65-F5344CB8AC3E}">
        <p14:creationId xmlns:p14="http://schemas.microsoft.com/office/powerpoint/2010/main" val="362264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79C244B-9810-46DF-B81E-A6CAC455C28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0882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79C244B-9810-46DF-B81E-A6CAC455C28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68638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0384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n the midst of this transformation for the data platform. Our mission is to take advantage of this transformation to help you push the boundaries. New sources of data, new technologies, new innovations in hardware, etc. Enablers that help us push the boundaries. Taking advantage of this transformation to help you push the boundaries. These are the areas we are pushing on to help you get there. Customer demands are evolving too. These are the boundaries you’re trying to push. </a:t>
            </a:r>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7597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8266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1219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2230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05537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7274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n the midst of this transformation for the data platform. Our mission is to take advantage of this transformation to help you push the boundaries. New sources of data, new technologies, new innovations in hardware, etc. Enablers that help us push the boundaries. Taking advantage of this transformation to help you push the boundaries. These are the areas we are pushing on to help you get there. Customer demands are evolving too. These are the boundaries you’re trying to push. </a:t>
            </a:r>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7566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fr-FR" sz="1200" kern="1200" dirty="0" smtClean="0">
                <a:solidFill>
                  <a:schemeClr val="tx1"/>
                </a:solidFill>
                <a:effectLst/>
                <a:latin typeface="+mn-lt"/>
                <a:ea typeface="+mn-ea"/>
                <a:cs typeface="+mn-cs"/>
              </a:rPr>
              <a:t>Samedi 14 septembre 2013 à EPITA</a:t>
            </a:r>
          </a:p>
          <a:p>
            <a:pPr rtl="0" fontAlgn="ctr"/>
            <a:r>
              <a:rPr lang="fr-FR" sz="1200" kern="1200" dirty="0" smtClean="0">
                <a:solidFill>
                  <a:schemeClr val="tx1"/>
                </a:solidFill>
                <a:effectLst/>
                <a:latin typeface="+mn-lt"/>
                <a:ea typeface="+mn-ea"/>
                <a:cs typeface="+mn-cs"/>
              </a:rPr>
              <a:t>150 participants</a:t>
            </a:r>
            <a:r>
              <a:rPr lang="fr-FR" sz="1200" kern="1200" baseline="0" dirty="0" smtClean="0">
                <a:solidFill>
                  <a:schemeClr val="tx1"/>
                </a:solidFill>
                <a:effectLst/>
                <a:latin typeface="+mn-lt"/>
                <a:ea typeface="+mn-ea"/>
                <a:cs typeface="+mn-cs"/>
              </a:rPr>
              <a:t> ! Une 10aine de sessions dont la moitié en anglais</a:t>
            </a:r>
            <a:endParaRPr lang="fr-FR" sz="1200" kern="1200" dirty="0" smtClean="0">
              <a:solidFill>
                <a:schemeClr val="tx1"/>
              </a:solidFill>
              <a:effectLst/>
              <a:latin typeface="+mn-lt"/>
              <a:ea typeface="+mn-ea"/>
              <a:cs typeface="+mn-cs"/>
            </a:endParaRPr>
          </a:p>
          <a:p>
            <a:pPr rtl="0" fontAlgn="ctr"/>
            <a:endParaRPr lang="fr-FR" sz="1200" kern="1200" dirty="0" smtClean="0">
              <a:solidFill>
                <a:schemeClr val="tx1"/>
              </a:solidFill>
              <a:effectLst/>
              <a:latin typeface="+mn-lt"/>
              <a:ea typeface="+mn-ea"/>
              <a:cs typeface="+mn-cs"/>
            </a:endParaRPr>
          </a:p>
          <a:p>
            <a:pPr rtl="0" fontAlgn="ctr"/>
            <a:r>
              <a:rPr lang="fr-FR" sz="1200" kern="1200" dirty="0" smtClean="0">
                <a:solidFill>
                  <a:schemeClr val="tx1"/>
                </a:solidFill>
                <a:effectLst/>
                <a:latin typeface="+mn-lt"/>
                <a:ea typeface="+mn-ea"/>
                <a:cs typeface="+mn-cs"/>
              </a:rPr>
              <a:t>Pourquoi, quelle différence ?</a:t>
            </a:r>
          </a:p>
          <a:p>
            <a:pPr rtl="0" fontAlgn="ctr"/>
            <a:r>
              <a:rPr lang="fr-FR" sz="1200" kern="1200" dirty="0" smtClean="0">
                <a:solidFill>
                  <a:schemeClr val="tx1"/>
                </a:solidFill>
                <a:effectLst/>
                <a:latin typeface="+mn-lt"/>
                <a:ea typeface="+mn-ea"/>
                <a:cs typeface="+mn-cs"/>
              </a:rPr>
              <a:t>+ International, + technique, + fun (samedi)</a:t>
            </a:r>
          </a:p>
          <a:p>
            <a:pPr rtl="0" fontAlgn="ctr"/>
            <a:endParaRPr lang="fr-FR" sz="1200" kern="1200" dirty="0" smtClean="0">
              <a:solidFill>
                <a:schemeClr val="tx1"/>
              </a:solidFill>
              <a:effectLst/>
              <a:latin typeface="+mn-lt"/>
              <a:ea typeface="+mn-ea"/>
              <a:cs typeface="+mn-cs"/>
            </a:endParaRPr>
          </a:p>
          <a:p>
            <a:pPr rtl="0" fontAlgn="ctr"/>
            <a:r>
              <a:rPr lang="fr-FR" sz="1200" kern="1200" dirty="0" smtClean="0">
                <a:solidFill>
                  <a:schemeClr val="tx1"/>
                </a:solidFill>
                <a:effectLst/>
                <a:latin typeface="+mn-lt"/>
                <a:ea typeface="+mn-ea"/>
                <a:cs typeface="+mn-cs"/>
              </a:rPr>
              <a:t>Rappel des concours et des gagnants</a:t>
            </a:r>
          </a:p>
          <a:p>
            <a:pPr rtl="0" fontAlgn="ctr"/>
            <a:r>
              <a:rPr lang="fr-FR" sz="1200" kern="1200" dirty="0" smtClean="0">
                <a:solidFill>
                  <a:schemeClr val="tx1"/>
                </a:solidFill>
                <a:effectLst/>
                <a:latin typeface="+mn-lt"/>
                <a:ea typeface="+mn-ea"/>
                <a:cs typeface="+mn-cs"/>
              </a:rPr>
              <a:t>Grégory Boge (carte fusion</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io</a:t>
            </a:r>
            <a:r>
              <a:rPr lang="fr-FR" sz="1200" kern="1200" baseline="0" dirty="0" smtClean="0">
                <a:solidFill>
                  <a:schemeClr val="tx1"/>
                </a:solidFill>
                <a:effectLst/>
                <a:latin typeface="+mn-lt"/>
                <a:ea typeface="+mn-ea"/>
                <a:cs typeface="+mn-cs"/>
              </a:rPr>
              <a:t> et la clé USB du PASS) / Julien Girardot sur le tirage au sort</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63FCB2-F69B-4D43-BAB4-1FA35A60DB19}" type="slidenum">
              <a:rPr lang="fr-FR" smtClean="0"/>
              <a:t>4</a:t>
            </a:fld>
            <a:endParaRPr lang="fr-FR"/>
          </a:p>
        </p:txBody>
      </p:sp>
    </p:spTree>
    <p:extLst>
      <p:ext uri="{BB962C8B-B14F-4D97-AF65-F5344CB8AC3E}">
        <p14:creationId xmlns:p14="http://schemas.microsoft.com/office/powerpoint/2010/main" val="201629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4009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n the midst of this transformation for the data platform. Our mission is to take advantage of this transformation to help you push the boundaries. New sources of data, new technologies, new innovations in hardware, etc. Enablers that help us push the boundaries. Taking advantage of this transformation to help you push the boundaries. These are the areas we are pushing on to help you get there. Customer demands are evolving too. These are the boundaries you’re trying to push. </a:t>
            </a:r>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03330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06548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3216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C380E-B6E6-4400-A57F-835CA92E9EA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4726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6" name="Date Placeholder 5"/>
          <p:cNvSpPr>
            <a:spLocks noGrp="1"/>
          </p:cNvSpPr>
          <p:nvPr>
            <p:ph type="dt" idx="10"/>
          </p:nvPr>
        </p:nvSpPr>
        <p:spPr/>
        <p:txBody>
          <a:bodyPr/>
          <a:lstStyle/>
          <a:p>
            <a:fld id="{E05F0FDE-0B9C-4E37-A1AB-AA68C509158B}" type="datetime1">
              <a:rPr lang="en-US" smtClean="0">
                <a:solidFill>
                  <a:prstClr val="black"/>
                </a:solidFill>
              </a:rPr>
              <a:pPr/>
              <a:t>12/2/2013</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3112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12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System Center Marketing</a:t>
            </a:r>
          </a:p>
        </p:txBody>
      </p:sp>
    </p:spTree>
    <p:extLst>
      <p:ext uri="{BB962C8B-B14F-4D97-AF65-F5344CB8AC3E}">
        <p14:creationId xmlns:p14="http://schemas.microsoft.com/office/powerpoint/2010/main" val="298986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40 sessions</a:t>
            </a:r>
          </a:p>
          <a:p>
            <a:r>
              <a:rPr lang="fr-FR" dirty="0" smtClean="0"/>
              <a:t>50 speakers qui mouillent le maillot</a:t>
            </a:r>
            <a:endParaRPr lang="fr-FR" dirty="0"/>
          </a:p>
        </p:txBody>
      </p:sp>
      <p:sp>
        <p:nvSpPr>
          <p:cNvPr id="4" name="Slide Number Placeholder 3"/>
          <p:cNvSpPr>
            <a:spLocks noGrp="1"/>
          </p:cNvSpPr>
          <p:nvPr>
            <p:ph type="sldNum" sz="quarter" idx="10"/>
          </p:nvPr>
        </p:nvSpPr>
        <p:spPr/>
        <p:txBody>
          <a:bodyPr/>
          <a:lstStyle/>
          <a:p>
            <a:fld id="{9363FCB2-F69B-4D43-BAB4-1FA35A60DB19}" type="slidenum">
              <a:rPr lang="fr-FR" smtClean="0"/>
              <a:t>5</a:t>
            </a:fld>
            <a:endParaRPr lang="fr-FR"/>
          </a:p>
        </p:txBody>
      </p:sp>
    </p:spTree>
    <p:extLst>
      <p:ext uri="{BB962C8B-B14F-4D97-AF65-F5344CB8AC3E}">
        <p14:creationId xmlns:p14="http://schemas.microsoft.com/office/powerpoint/2010/main" val="368471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7 d’entre eux nous aident depuis 3 ans</a:t>
            </a:r>
          </a:p>
          <a:p>
            <a:endParaRPr lang="fr-FR" dirty="0" smtClean="0"/>
          </a:p>
          <a:p>
            <a:r>
              <a:rPr lang="fr-FR" dirty="0" smtClean="0"/>
              <a:t>Allez les voir dans l’espace partenaire,</a:t>
            </a:r>
            <a:r>
              <a:rPr lang="fr-FR" baseline="0" dirty="0" smtClean="0"/>
              <a:t> découvrez les, échangez avec eux</a:t>
            </a:r>
            <a:endParaRPr lang="fr-FR" dirty="0" smtClean="0"/>
          </a:p>
          <a:p>
            <a:endParaRPr lang="fr-FR" dirty="0" smtClean="0"/>
          </a:p>
          <a:p>
            <a:r>
              <a:rPr lang="fr-FR" dirty="0" smtClean="0"/>
              <a:t>Sans oublier le stand GUSS sur lequel vous retrouverez les speakers si vous avez des questions</a:t>
            </a:r>
          </a:p>
          <a:p>
            <a:endParaRPr lang="fr-FR" dirty="0" smtClean="0"/>
          </a:p>
          <a:p>
            <a:r>
              <a:rPr lang="fr-FR" dirty="0" smtClean="0"/>
              <a:t>C’est toutes ces</a:t>
            </a:r>
            <a:r>
              <a:rPr lang="fr-FR" baseline="0" dirty="0" smtClean="0"/>
              <a:t> personnes </a:t>
            </a:r>
            <a:r>
              <a:rPr lang="fr-FR" dirty="0" smtClean="0"/>
              <a:t>l’écosystème SQL Server, la #</a:t>
            </a:r>
            <a:r>
              <a:rPr lang="fr-FR" dirty="0" err="1" smtClean="0"/>
              <a:t>SQLFamily</a:t>
            </a:r>
            <a:endParaRPr lang="fr-FR" dirty="0" smtClean="0"/>
          </a:p>
          <a:p>
            <a:endParaRPr lang="fr-FR" dirty="0" smtClean="0"/>
          </a:p>
        </p:txBody>
      </p:sp>
      <p:sp>
        <p:nvSpPr>
          <p:cNvPr id="4" name="Slide Number Placeholder 3"/>
          <p:cNvSpPr>
            <a:spLocks noGrp="1"/>
          </p:cNvSpPr>
          <p:nvPr>
            <p:ph type="sldNum" sz="quarter" idx="10"/>
          </p:nvPr>
        </p:nvSpPr>
        <p:spPr/>
        <p:txBody>
          <a:bodyPr/>
          <a:lstStyle/>
          <a:p>
            <a:fld id="{9363FCB2-F69B-4D43-BAB4-1FA35A60DB19}" type="slidenum">
              <a:rPr lang="fr-FR" smtClean="0"/>
              <a:t>8</a:t>
            </a:fld>
            <a:endParaRPr lang="fr-FR"/>
          </a:p>
        </p:txBody>
      </p:sp>
    </p:spTree>
    <p:extLst>
      <p:ext uri="{BB962C8B-B14F-4D97-AF65-F5344CB8AC3E}">
        <p14:creationId xmlns:p14="http://schemas.microsoft.com/office/powerpoint/2010/main" val="291188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 réduction pour les membres GUSS</a:t>
            </a:r>
            <a:r>
              <a:rPr lang="fr-FR" baseline="0" dirty="0" smtClean="0"/>
              <a:t> pour les conférences PASS aux US !!!</a:t>
            </a:r>
            <a:endParaRPr lang="fr-FR" dirty="0"/>
          </a:p>
        </p:txBody>
      </p:sp>
      <p:sp>
        <p:nvSpPr>
          <p:cNvPr id="4" name="Slide Number Placeholder 3"/>
          <p:cNvSpPr>
            <a:spLocks noGrp="1"/>
          </p:cNvSpPr>
          <p:nvPr>
            <p:ph type="sldNum" sz="quarter" idx="10"/>
          </p:nvPr>
        </p:nvSpPr>
        <p:spPr/>
        <p:txBody>
          <a:bodyPr/>
          <a:lstStyle/>
          <a:p>
            <a:fld id="{9363FCB2-F69B-4D43-BAB4-1FA35A60DB19}" type="slidenum">
              <a:rPr lang="fr-FR" smtClean="0"/>
              <a:t>11</a:t>
            </a:fld>
            <a:endParaRPr lang="fr-FR"/>
          </a:p>
        </p:txBody>
      </p:sp>
    </p:spTree>
    <p:extLst>
      <p:ext uri="{BB962C8B-B14F-4D97-AF65-F5344CB8AC3E}">
        <p14:creationId xmlns:p14="http://schemas.microsoft.com/office/powerpoint/2010/main" val="424278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CB8F707-77FF-47EA-BC44-6F8E4E84296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8943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CB8F707-77FF-47EA-BC44-6F8E4E84296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4769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79C244B-9810-46DF-B81E-A6CAC455C28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1721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8758"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79C244B-9810-46DF-B81E-A6CAC455C285}" type="datetime1">
              <a:rPr lang="en-US" smtClean="0">
                <a:solidFill>
                  <a:prstClr val="black"/>
                </a:solidFill>
              </a:rPr>
              <a:pPr/>
              <a:t>12/2/2013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9782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224398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Blue">
    <p:bg>
      <p:bgPr>
        <a:solidFill>
          <a:srgbClr val="B9141A"/>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0990811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Blue">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387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Blue">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0" y="5885894"/>
            <a:ext cx="12192000" cy="972105"/>
          </a:xfrm>
          <a:prstGeom prst="rect">
            <a:avLst/>
          </a:prstGeom>
          <a:solidFill>
            <a:schemeClr val="bg1"/>
          </a:solidFill>
        </p:spPr>
        <p:txBody>
          <a:bodyPr wrap="square" rtlCol="0" anchor="b">
            <a:noAutofit/>
          </a:bodyPr>
          <a:lstStyle/>
          <a:p>
            <a:pPr algn="r"/>
            <a:r>
              <a:rPr lang="fr-FR" dirty="0" smtClean="0">
                <a:solidFill>
                  <a:srgbClr val="B9141A"/>
                </a:solidFill>
              </a:rPr>
              <a:t>#JSS2013</a:t>
            </a:r>
            <a:endParaRPr lang="fr-FR" dirty="0">
              <a:solidFill>
                <a:srgbClr val="B9141A"/>
              </a:solidFill>
            </a:endParaRPr>
          </a:p>
        </p:txBody>
      </p:sp>
    </p:spTree>
    <p:extLst>
      <p:ext uri="{BB962C8B-B14F-4D97-AF65-F5344CB8AC3E}">
        <p14:creationId xmlns:p14="http://schemas.microsoft.com/office/powerpoint/2010/main" val="2940462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Blue">
    <p:bg>
      <p:bgPr>
        <a:solidFill>
          <a:srgbClr val="B914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41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7747442" cy="2154436"/>
          </a:xfrm>
          <a:prstGeom prst="rect">
            <a:avLst/>
          </a:prstGeom>
          <a:noFill/>
        </p:spPr>
        <p:txBody>
          <a:bodyPr wrap="none" rtlCol="0">
            <a:spAutoFit/>
          </a:bodyPr>
          <a:lstStyle/>
          <a:p>
            <a:r>
              <a:rPr lang="fr-FR" sz="5400" dirty="0" smtClean="0">
                <a:solidFill>
                  <a:schemeClr val="bg1"/>
                </a:solidFill>
                <a:latin typeface="+mn-lt"/>
              </a:rPr>
              <a:t>Les journées</a:t>
            </a:r>
          </a:p>
          <a:p>
            <a:r>
              <a:rPr lang="fr-FR" sz="8000" dirty="0" smtClean="0">
                <a:solidFill>
                  <a:schemeClr val="bg1"/>
                </a:solidFill>
                <a:latin typeface="+mn-lt"/>
              </a:rPr>
              <a:t>SQL</a:t>
            </a:r>
            <a:r>
              <a:rPr lang="fr-FR" sz="8000" baseline="0" dirty="0" smtClean="0">
                <a:solidFill>
                  <a:schemeClr val="bg1"/>
                </a:solidFill>
                <a:latin typeface="+mn-lt"/>
              </a:rPr>
              <a:t> Server 2013</a:t>
            </a:r>
            <a:r>
              <a:rPr lang="fr-FR" sz="3600" baseline="0" dirty="0" smtClean="0">
                <a:solidFill>
                  <a:schemeClr val="bg1"/>
                </a:solidFill>
                <a:latin typeface="+mn-lt"/>
              </a:rPr>
              <a:t> </a:t>
            </a:r>
            <a:endParaRPr lang="fr-FR" sz="8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1517449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Blue">
    <p:bg>
      <p:bgPr>
        <a:solidFill>
          <a:srgbClr val="B9141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5922"/>
          <a:stretch/>
        </p:blipFill>
        <p:spPr>
          <a:xfrm>
            <a:off x="7071357" y="3790765"/>
            <a:ext cx="5120643" cy="2734322"/>
          </a:xfrm>
          <a:prstGeom prst="rect">
            <a:avLst/>
          </a:prstGeom>
        </p:spPr>
      </p:pic>
      <p:sp>
        <p:nvSpPr>
          <p:cNvPr id="3" name="TextBox 2"/>
          <p:cNvSpPr txBox="1"/>
          <p:nvPr userDrawn="1"/>
        </p:nvSpPr>
        <p:spPr>
          <a:xfrm>
            <a:off x="257453" y="266328"/>
            <a:ext cx="3959610" cy="1077218"/>
          </a:xfrm>
          <a:prstGeom prst="rect">
            <a:avLst/>
          </a:prstGeom>
          <a:noFill/>
        </p:spPr>
        <p:txBody>
          <a:bodyPr wrap="none" rtlCol="0">
            <a:spAutoFit/>
          </a:bodyPr>
          <a:lstStyle/>
          <a:p>
            <a:r>
              <a:rPr lang="fr-FR" sz="2400" dirty="0" smtClean="0">
                <a:solidFill>
                  <a:schemeClr val="bg1"/>
                </a:solidFill>
                <a:latin typeface="+mn-lt"/>
              </a:rPr>
              <a:t>Les journées</a:t>
            </a:r>
          </a:p>
          <a:p>
            <a:r>
              <a:rPr lang="fr-FR" sz="4000" dirty="0" smtClean="0">
                <a:solidFill>
                  <a:schemeClr val="bg1"/>
                </a:solidFill>
                <a:latin typeface="+mn-lt"/>
              </a:rPr>
              <a:t>SQL</a:t>
            </a:r>
            <a:r>
              <a:rPr lang="fr-FR" sz="4000" baseline="0" dirty="0" smtClean="0">
                <a:solidFill>
                  <a:schemeClr val="bg1"/>
                </a:solidFill>
                <a:latin typeface="+mn-lt"/>
              </a:rPr>
              <a:t> Server 2013</a:t>
            </a:r>
            <a:r>
              <a:rPr lang="fr-FR" sz="1400" baseline="0" dirty="0" smtClean="0">
                <a:solidFill>
                  <a:schemeClr val="bg1"/>
                </a:solidFill>
                <a:latin typeface="+mn-lt"/>
              </a:rPr>
              <a:t> </a:t>
            </a:r>
            <a:endParaRPr lang="fr-FR" sz="4000" baseline="0" dirty="0" smtClean="0">
              <a:solidFill>
                <a:schemeClr val="bg1"/>
              </a:solidFill>
              <a:latin typeface="+mn-lt"/>
            </a:endParaRPr>
          </a:p>
        </p:txBody>
      </p:sp>
      <p:sp>
        <p:nvSpPr>
          <p:cNvPr id="5" name="TextBox 4"/>
          <p:cNvSpPr txBox="1"/>
          <p:nvPr userDrawn="1"/>
        </p:nvSpPr>
        <p:spPr>
          <a:xfrm>
            <a:off x="0" y="6525087"/>
            <a:ext cx="2863926" cy="307777"/>
          </a:xfrm>
          <a:prstGeom prst="rect">
            <a:avLst/>
          </a:prstGeom>
          <a:noFill/>
        </p:spPr>
        <p:txBody>
          <a:bodyPr wrap="none" rtlCol="0">
            <a:spAutoFit/>
          </a:bodyPr>
          <a:lstStyle/>
          <a:p>
            <a:r>
              <a:rPr lang="fr-FR" sz="1400" dirty="0" smtClean="0">
                <a:solidFill>
                  <a:schemeClr val="bg1"/>
                </a:solidFill>
              </a:rPr>
              <a:t>Un événement organisé</a:t>
            </a:r>
            <a:r>
              <a:rPr lang="fr-FR" sz="1400" baseline="0" dirty="0" smtClean="0">
                <a:solidFill>
                  <a:schemeClr val="bg1"/>
                </a:solidFill>
              </a:rPr>
              <a:t> par GUSS</a:t>
            </a:r>
            <a:endParaRPr lang="fr-FR" sz="1400" dirty="0">
              <a:solidFill>
                <a:schemeClr val="bg1"/>
              </a:solidFill>
            </a:endParaRPr>
          </a:p>
        </p:txBody>
      </p:sp>
    </p:spTree>
    <p:extLst>
      <p:ext uri="{BB962C8B-B14F-4D97-AF65-F5344CB8AC3E}">
        <p14:creationId xmlns:p14="http://schemas.microsoft.com/office/powerpoint/2010/main" val="2346055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79512" y="299140"/>
            <a:ext cx="10972800" cy="685800"/>
          </a:xfrm>
          <a:prstGeom prst="rect">
            <a:avLst/>
          </a:prstGeom>
        </p:spPr>
        <p:txBody>
          <a:bodyPr/>
          <a:lstStyle/>
          <a:p>
            <a:r>
              <a:rPr lang="en-US" dirty="0" smtClean="0"/>
              <a:t>Slide for code</a:t>
            </a:r>
            <a:endParaRPr lang="en-US" dirty="0"/>
          </a:p>
        </p:txBody>
      </p:sp>
      <p:sp>
        <p:nvSpPr>
          <p:cNvPr id="8" name="Content Placeholder 2"/>
          <p:cNvSpPr>
            <a:spLocks noGrp="1"/>
          </p:cNvSpPr>
          <p:nvPr>
            <p:ph idx="1"/>
          </p:nvPr>
        </p:nvSpPr>
        <p:spPr>
          <a:xfrm>
            <a:off x="579512" y="1662029"/>
            <a:ext cx="10972800" cy="4621410"/>
          </a:xfrm>
          <a:prstGeom prst="rect">
            <a:avLst/>
          </a:prstGeom>
        </p:spPr>
        <p:txBody>
          <a:bodyPr>
            <a:normAutofit/>
          </a:bodyPr>
          <a:lstStyle>
            <a:lvl1pPr marL="0" indent="0">
              <a:buClr>
                <a:schemeClr val="accent3"/>
              </a:buClr>
              <a:buFontTx/>
              <a:buNone/>
              <a:defRPr sz="2000">
                <a:solidFill>
                  <a:schemeClr val="tx1">
                    <a:lumMod val="75000"/>
                    <a:lumOff val="25000"/>
                  </a:schemeClr>
                </a:solidFill>
                <a:latin typeface="Consolas"/>
                <a:cs typeface="Consolas"/>
              </a:defRPr>
            </a:lvl1pPr>
            <a:lvl2pPr marL="0" indent="0">
              <a:buClr>
                <a:schemeClr val="accent3"/>
              </a:buClr>
              <a:buFontTx/>
              <a:buNone/>
              <a:defRPr sz="1800">
                <a:solidFill>
                  <a:schemeClr val="tx1">
                    <a:lumMod val="75000"/>
                    <a:lumOff val="25000"/>
                  </a:schemeClr>
                </a:solidFill>
                <a:latin typeface="Consolas"/>
                <a:cs typeface="Consolas"/>
              </a:defRPr>
            </a:lvl2pPr>
            <a:lvl3pPr marL="295275" indent="0">
              <a:buClr>
                <a:schemeClr val="accent3"/>
              </a:buClr>
              <a:buFontTx/>
              <a:buNone/>
              <a:defRPr sz="1600">
                <a:solidFill>
                  <a:schemeClr val="tx1">
                    <a:lumMod val="75000"/>
                    <a:lumOff val="25000"/>
                  </a:schemeClr>
                </a:solidFill>
                <a:latin typeface="Consolas"/>
                <a:cs typeface="Consolas"/>
              </a:defRPr>
            </a:lvl3pPr>
            <a:lvl4pPr marL="579438" indent="0">
              <a:buClr>
                <a:schemeClr val="accent3"/>
              </a:buClr>
              <a:buFontTx/>
              <a:buNone/>
              <a:defRPr sz="1600">
                <a:solidFill>
                  <a:schemeClr val="tx1">
                    <a:lumMod val="75000"/>
                    <a:lumOff val="25000"/>
                  </a:schemeClr>
                </a:solidFill>
                <a:latin typeface="Consolas"/>
                <a:cs typeface="Consolas"/>
              </a:defRPr>
            </a:lvl4pPr>
            <a:lvl5pPr marL="846138" indent="0">
              <a:buClr>
                <a:schemeClr val="accent3"/>
              </a:buClr>
              <a:buFontTx/>
              <a:buNone/>
              <a:defRPr sz="1600">
                <a:solidFill>
                  <a:schemeClr val="tx1">
                    <a:lumMod val="75000"/>
                    <a:lumOff val="25000"/>
                  </a:schemeClr>
                </a:solidFill>
                <a:latin typeface="Consolas"/>
                <a:cs typeface="Consola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9512" y="6673685"/>
            <a:ext cx="660459" cy="194684"/>
          </a:xfrm>
          <a:prstGeom prst="rect">
            <a:avLst/>
          </a:prstGeom>
        </p:spPr>
        <p:txBody>
          <a:bodyPr vert="horz" lIns="91440" tIns="0" rIns="91440" bIns="45720" rtlCol="0" anchor="ctr"/>
          <a:lstStyle>
            <a:lvl1pPr algn="l">
              <a:defRPr sz="800" b="0">
                <a:solidFill>
                  <a:schemeClr val="accent1"/>
                </a:solidFill>
              </a:defRPr>
            </a:lvl1pPr>
          </a:lstStyle>
          <a:p>
            <a:fld id="{D372AB51-BDCC-4F95-83CF-1CBB2D34E9E5}" type="slidenum">
              <a:rPr lang="en-US" smtClean="0"/>
              <a:pPr/>
              <a:t>‹N°›</a:t>
            </a:fld>
            <a:endParaRPr lang="en-US" dirty="0"/>
          </a:p>
        </p:txBody>
      </p:sp>
    </p:spTree>
    <p:extLst>
      <p:ext uri="{BB962C8B-B14F-4D97-AF65-F5344CB8AC3E}">
        <p14:creationId xmlns:p14="http://schemas.microsoft.com/office/powerpoint/2010/main" val="132497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Solid">
    <p:bg>
      <p:bgPr>
        <a:solidFill>
          <a:srgbClr val="002050"/>
        </a:solidFill>
        <a:effectLst/>
      </p:bgPr>
    </p:bg>
    <p:spTree>
      <p:nvGrpSpPr>
        <p:cNvPr id="1" name=""/>
        <p:cNvGrpSpPr/>
        <p:nvPr/>
      </p:nvGrpSpPr>
      <p:grpSpPr>
        <a:xfrm>
          <a:off x="0" y="0"/>
          <a:ext cx="0" cy="0"/>
          <a:chOff x="0" y="0"/>
          <a:chExt cx="0" cy="0"/>
        </a:xfrm>
      </p:grpSpPr>
      <p:pic>
        <p:nvPicPr>
          <p:cNvPr id="205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57"/>
            <a:ext cx="12193557" cy="685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bwMode="auto">
          <a:xfrm>
            <a:off x="272353" y="291070"/>
            <a:ext cx="6271860" cy="6275863"/>
          </a:xfrm>
          <a:prstGeom prst="rect">
            <a:avLst/>
          </a:prstGeom>
          <a:solidFill>
            <a:schemeClr val="accent1">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266268808"/>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Solid">
    <p:bg>
      <p:bgPr>
        <a:solidFill>
          <a:srgbClr val="002050"/>
        </a:solidFill>
        <a:effectLst/>
      </p:bgPr>
    </p:bg>
    <p:spTree>
      <p:nvGrpSpPr>
        <p:cNvPr id="1" name=""/>
        <p:cNvGrpSpPr/>
        <p:nvPr/>
      </p:nvGrpSpPr>
      <p:grpSpPr>
        <a:xfrm>
          <a:off x="0" y="0"/>
          <a:ext cx="0" cy="0"/>
          <a:chOff x="0" y="0"/>
          <a:chExt cx="0" cy="0"/>
        </a:xfrm>
      </p:grpSpPr>
      <p:pic>
        <p:nvPicPr>
          <p:cNvPr id="2057"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57"/>
            <a:ext cx="12193557" cy="685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bwMode="auto">
          <a:xfrm>
            <a:off x="272353" y="291070"/>
            <a:ext cx="6271860" cy="6275863"/>
          </a:xfrm>
          <a:prstGeom prst="rect">
            <a:avLst/>
          </a:prstGeom>
          <a:solidFill>
            <a:schemeClr val="accent1">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2989045"/>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Tree>
    <p:extLst>
      <p:ext uri="{BB962C8B-B14F-4D97-AF65-F5344CB8AC3E}">
        <p14:creationId xmlns:p14="http://schemas.microsoft.com/office/powerpoint/2010/main" val="2186167657"/>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chemeClr val="accent1">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3740291342"/>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9261375" cy="1362075"/>
          </a:xfrm>
        </p:spPr>
        <p:txBody>
          <a:bodyPr anchor="t"/>
          <a:lstStyle>
            <a:lvl1pPr algn="l">
              <a:defRPr sz="4800" b="0" cap="all">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Text Placeholder 2"/>
          <p:cNvSpPr>
            <a:spLocks noGrp="1"/>
          </p:cNvSpPr>
          <p:nvPr>
            <p:ph type="body" idx="1"/>
          </p:nvPr>
        </p:nvSpPr>
        <p:spPr>
          <a:xfrm>
            <a:off x="963085" y="2906713"/>
            <a:ext cx="9261375" cy="1500187"/>
          </a:xfrm>
        </p:spPr>
        <p:txBody>
          <a:bodyPr anchor="b"/>
          <a:lstStyle>
            <a:lvl1pPr marL="0" indent="0">
              <a:buNone/>
              <a:defRPr sz="2667">
                <a:solidFill>
                  <a:schemeClr val="tx1">
                    <a:lumMod val="75000"/>
                    <a:lumOff val="25000"/>
                  </a:schemeClr>
                </a:solidFill>
                <a:latin typeface="+mn-lt"/>
                <a:cs typeface="Segoe UI Light" panose="020B0502040204020203"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TextBox 5"/>
          <p:cNvSpPr txBox="1"/>
          <p:nvPr userDrawn="1"/>
        </p:nvSpPr>
        <p:spPr>
          <a:xfrm>
            <a:off x="-240704" y="-987491"/>
            <a:ext cx="10002738" cy="4903778"/>
          </a:xfrm>
          <a:prstGeom prst="rect">
            <a:avLst/>
          </a:prstGeom>
          <a:noFill/>
        </p:spPr>
        <p:txBody>
          <a:bodyPr wrap="none" lIns="0" tIns="0" rIns="0" bIns="0" rtlCol="0">
            <a:spAutoFit/>
          </a:bodyPr>
          <a:lstStyle/>
          <a:p>
            <a:pPr eaLnBrk="0" fontAlgn="base" hangingPunct="0">
              <a:spcBef>
                <a:spcPct val="0"/>
              </a:spcBef>
              <a:spcAft>
                <a:spcPct val="0"/>
              </a:spcAft>
            </a:pPr>
            <a:r>
              <a:rPr lang="en-US" sz="31866" dirty="0">
                <a:solidFill>
                  <a:srgbClr val="B9141A"/>
                </a:solidFill>
                <a:latin typeface="Segoe UI Light"/>
                <a:cs typeface="Arial" panose="020B0604020202020204" pitchFamily="34" charset="0"/>
              </a:rPr>
              <a:t>demo</a:t>
            </a:r>
            <a:endParaRPr lang="en-US" sz="45866" dirty="0">
              <a:solidFill>
                <a:srgbClr val="B9141A"/>
              </a:solidFill>
              <a:latin typeface="Segoe UI Light"/>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440859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685594358"/>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chemeClr val="accent6">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512169080"/>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rgbClr val="DC3C00">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2165247678"/>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rgbClr val="00827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743476758"/>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Solid">
    <p:bg>
      <p:bgPr>
        <a:solidFill>
          <a:srgbClr val="002050"/>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2353" y="291070"/>
            <a:ext cx="6271860" cy="6275863"/>
          </a:xfrm>
          <a:prstGeom prst="rect">
            <a:avLst/>
          </a:prstGeom>
          <a:solidFill>
            <a:srgbClr val="FF8C00">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lIns="182880"/>
          <a:lstStyle>
            <a:lvl1pPr algn="l">
              <a:defRPr sz="5098" baseline="0">
                <a:solidFill>
                  <a:schemeClr val="bg1"/>
                </a:solidFill>
              </a:defRPr>
            </a:lvl1pPr>
          </a:lstStyle>
          <a:p>
            <a:r>
              <a:rPr lang="en-US" dirty="0" smtClean="0"/>
              <a:t>Headline here</a:t>
            </a:r>
            <a:endParaRPr lang="en-US" dirty="0"/>
          </a:p>
        </p:txBody>
      </p:sp>
      <p:sp>
        <p:nvSpPr>
          <p:cNvPr id="3" name="Subtitle 2"/>
          <p:cNvSpPr>
            <a:spLocks noGrp="1"/>
          </p:cNvSpPr>
          <p:nvPr>
            <p:ph type="subTitle" idx="1" hasCustomPrompt="1"/>
          </p:nvPr>
        </p:nvSpPr>
        <p:spPr>
          <a:xfrm>
            <a:off x="269302" y="4353453"/>
            <a:ext cx="5378486" cy="1034782"/>
          </a:xfrm>
          <a:prstGeom prst="rect">
            <a:avLst/>
          </a:prstGeom>
        </p:spPr>
        <p:txBody>
          <a:bodyPr lIns="182880"/>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4020" y="470410"/>
            <a:ext cx="1278487" cy="280186"/>
          </a:xfrm>
          <a:prstGeom prst="rect">
            <a:avLst/>
          </a:prstGeom>
        </p:spPr>
      </p:pic>
      <p:sp>
        <p:nvSpPr>
          <p:cNvPr id="8" name="Text Placeholder 7"/>
          <p:cNvSpPr>
            <a:spLocks noGrp="1"/>
          </p:cNvSpPr>
          <p:nvPr>
            <p:ph type="body" sz="quarter" idx="10" hasCustomPrompt="1"/>
          </p:nvPr>
        </p:nvSpPr>
        <p:spPr>
          <a:xfrm>
            <a:off x="272352" y="2997067"/>
            <a:ext cx="5392555" cy="863866"/>
          </a:xfrm>
          <a:prstGeom prst="rect">
            <a:avLst/>
          </a:prstGeom>
        </p:spPr>
        <p:txBody>
          <a:bodyPr lIns="182880"/>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smtClean="0"/>
              <a:t>Sub header here</a:t>
            </a:r>
            <a:endParaRPr lang="en-US" dirty="0"/>
          </a:p>
        </p:txBody>
      </p:sp>
    </p:spTree>
    <p:extLst>
      <p:ext uri="{BB962C8B-B14F-4D97-AF65-F5344CB8AC3E}">
        <p14:creationId xmlns:p14="http://schemas.microsoft.com/office/powerpoint/2010/main" val="3646874261"/>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205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85804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0072C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8349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44235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03138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53114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Only">
    <p:bg>
      <p:bgPr>
        <a:solidFill>
          <a:schemeClr val="accent4">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62964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tx1">
                    <a:lumMod val="75000"/>
                    <a:lumOff val="25000"/>
                  </a:schemeClr>
                </a:solidFill>
                <a:latin typeface="+mn-lt"/>
                <a:cs typeface="Segoe UI Light" panose="020B0502040204020203" pitchFamily="34" charset="0"/>
              </a:defRPr>
            </a:lvl1pPr>
            <a:lvl2pPr>
              <a:defRPr sz="3200">
                <a:solidFill>
                  <a:schemeClr val="tx1">
                    <a:lumMod val="75000"/>
                    <a:lumOff val="25000"/>
                  </a:schemeClr>
                </a:solidFill>
                <a:latin typeface="+mn-lt"/>
                <a:cs typeface="Segoe UI" panose="020B0502040204020203" pitchFamily="34" charset="0"/>
              </a:defRPr>
            </a:lvl2pPr>
            <a:lvl3pPr>
              <a:defRPr>
                <a:solidFill>
                  <a:schemeClr val="tx1">
                    <a:lumMod val="75000"/>
                    <a:lumOff val="25000"/>
                  </a:schemeClr>
                </a:solidFill>
                <a:latin typeface="+mn-lt"/>
                <a:cs typeface="Segoe UI" panose="020B0502040204020203" pitchFamily="34" charset="0"/>
              </a:defRPr>
            </a:lvl3pPr>
            <a:lvl4pPr>
              <a:defRPr>
                <a:solidFill>
                  <a:schemeClr val="tx1">
                    <a:lumMod val="75000"/>
                    <a:lumOff val="25000"/>
                  </a:schemeClr>
                </a:solidFill>
                <a:latin typeface="+mn-lt"/>
                <a:cs typeface="Segoe UI" panose="020B0502040204020203" pitchFamily="34" charset="0"/>
              </a:defRPr>
            </a:lvl4pPr>
            <a:lvl5pPr>
              <a:defRPr>
                <a:solidFill>
                  <a:schemeClr val="tx1">
                    <a:lumMod val="75000"/>
                    <a:lumOff val="25000"/>
                  </a:schemeClr>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8566712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rgbClr val="201E1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14934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558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accent2">
            <a:lumMod val="75000"/>
          </a:schemeClr>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272353" y="291070"/>
            <a:ext cx="6271860" cy="6275863"/>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2"/>
          <p:cNvSpPr>
            <a:spLocks noGrp="1"/>
          </p:cNvSpPr>
          <p:nvPr>
            <p:ph type="title"/>
          </p:nvPr>
        </p:nvSpPr>
        <p:spPr>
          <a:xfrm>
            <a:off x="268928" y="2084173"/>
            <a:ext cx="6275285" cy="927940"/>
          </a:xfrm>
          <a:prstGeom prst="rect">
            <a:avLst/>
          </a:prstGeom>
        </p:spPr>
        <p:txBody>
          <a:bodyPr lIns="182880" tIns="137160" rIns="182880" bIns="137160"/>
          <a:lstStyle>
            <a:lvl1pPr algn="l">
              <a:defRPr sz="3921">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7" name="Title"/>
          <p:cNvSpPr>
            <a:spLocks noGrp="1"/>
          </p:cNvSpPr>
          <p:nvPr>
            <p:ph type="body" sz="quarter" idx="10" hasCustomPrompt="1"/>
          </p:nvPr>
        </p:nvSpPr>
        <p:spPr>
          <a:xfrm>
            <a:off x="269239" y="291069"/>
            <a:ext cx="6274974" cy="1793104"/>
          </a:xfrm>
          <a:prstGeom prst="rect">
            <a:avLst/>
          </a:prstGeom>
        </p:spPr>
        <p:txBody>
          <a:bodyPr lIns="182880" tIns="137160" rIns="182880" bIns="137160"/>
          <a:lstStyle>
            <a:lvl1pPr marL="0" indent="0">
              <a:buNone/>
              <a:defRPr sz="7058">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977498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rgbClr val="0072C6"/>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272353" y="291070"/>
            <a:ext cx="6271860" cy="6275863"/>
          </a:xfrm>
          <a:prstGeom prst="rect">
            <a:avLst/>
          </a:prstGeom>
          <a:solidFill>
            <a:schemeClr val="accent1">
              <a:lumMod val="75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2"/>
          <p:cNvSpPr>
            <a:spLocks noGrp="1"/>
          </p:cNvSpPr>
          <p:nvPr>
            <p:ph type="title"/>
          </p:nvPr>
        </p:nvSpPr>
        <p:spPr>
          <a:xfrm>
            <a:off x="268928" y="2084173"/>
            <a:ext cx="6275285" cy="927940"/>
          </a:xfrm>
          <a:prstGeom prst="rect">
            <a:avLst/>
          </a:prstGeom>
        </p:spPr>
        <p:txBody>
          <a:bodyPr lIns="182880" tIns="137160" rIns="182880" bIns="137160"/>
          <a:lstStyle>
            <a:lvl1pPr algn="l">
              <a:defRPr sz="3921">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7" name="Title"/>
          <p:cNvSpPr>
            <a:spLocks noGrp="1"/>
          </p:cNvSpPr>
          <p:nvPr>
            <p:ph type="body" sz="quarter" idx="10" hasCustomPrompt="1"/>
          </p:nvPr>
        </p:nvSpPr>
        <p:spPr>
          <a:xfrm>
            <a:off x="269239" y="291069"/>
            <a:ext cx="6274974" cy="1793104"/>
          </a:xfrm>
          <a:prstGeom prst="rect">
            <a:avLst/>
          </a:prstGeom>
        </p:spPr>
        <p:txBody>
          <a:bodyPr lIns="182880" tIns="137160" rIns="182880" bIns="137160"/>
          <a:lstStyle>
            <a:lvl1pPr marL="0" indent="0">
              <a:buNone/>
              <a:defRPr sz="7058">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298990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Title Only">
    <p:bg>
      <p:bgPr>
        <a:solidFill>
          <a:schemeClr val="accent5">
            <a:lumMod val="75000"/>
          </a:schemeClr>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272353" y="291070"/>
            <a:ext cx="6271860" cy="6275863"/>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2"/>
          <p:cNvSpPr>
            <a:spLocks noGrp="1"/>
          </p:cNvSpPr>
          <p:nvPr>
            <p:ph type="title"/>
          </p:nvPr>
        </p:nvSpPr>
        <p:spPr>
          <a:xfrm>
            <a:off x="268928" y="2084173"/>
            <a:ext cx="6275285" cy="927940"/>
          </a:xfrm>
          <a:prstGeom prst="rect">
            <a:avLst/>
          </a:prstGeom>
        </p:spPr>
        <p:txBody>
          <a:bodyPr lIns="182880" tIns="137160" rIns="182880" bIns="137160"/>
          <a:lstStyle>
            <a:lvl1pPr algn="l">
              <a:defRPr sz="3921">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7" name="Title"/>
          <p:cNvSpPr>
            <a:spLocks noGrp="1"/>
          </p:cNvSpPr>
          <p:nvPr>
            <p:ph type="body" sz="quarter" idx="10" hasCustomPrompt="1"/>
          </p:nvPr>
        </p:nvSpPr>
        <p:spPr>
          <a:xfrm>
            <a:off x="269239" y="291069"/>
            <a:ext cx="6274974" cy="1793104"/>
          </a:xfrm>
          <a:prstGeom prst="rect">
            <a:avLst/>
          </a:prstGeom>
        </p:spPr>
        <p:txBody>
          <a:bodyPr lIns="182880" tIns="137160" rIns="182880" bIns="137160"/>
          <a:lstStyle>
            <a:lvl1pPr marL="0" indent="0">
              <a:buNone/>
              <a:defRPr sz="7058">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1071503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rgbClr val="442359"/>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72353" y="291070"/>
            <a:ext cx="6271860" cy="6275863"/>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68928" y="2084173"/>
            <a:ext cx="6275285" cy="927940"/>
          </a:xfrm>
          <a:prstGeom prst="rect">
            <a:avLst/>
          </a:prstGeom>
        </p:spPr>
        <p:txBody>
          <a:bodyPr lIns="182880" tIns="137160" rIns="182880" bIns="137160"/>
          <a:lstStyle>
            <a:lvl1pPr algn="l">
              <a:defRPr sz="3921">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4" name="Title"/>
          <p:cNvSpPr>
            <a:spLocks noGrp="1"/>
          </p:cNvSpPr>
          <p:nvPr>
            <p:ph type="body" sz="quarter" idx="10" hasCustomPrompt="1"/>
          </p:nvPr>
        </p:nvSpPr>
        <p:spPr>
          <a:xfrm>
            <a:off x="269239" y="291069"/>
            <a:ext cx="6274974" cy="1793104"/>
          </a:xfrm>
          <a:prstGeom prst="rect">
            <a:avLst/>
          </a:prstGeom>
        </p:spPr>
        <p:txBody>
          <a:bodyPr lIns="182880" tIns="137160" rIns="182880" bIns="137160"/>
          <a:lstStyle>
            <a:lvl1pPr marL="0" indent="0">
              <a:buNone/>
              <a:defRPr sz="7058">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484451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Only">
    <p:bg>
      <p:bgPr>
        <a:solidFill>
          <a:schemeClr val="accent4">
            <a:lumMod val="75000"/>
          </a:schemeClr>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72353" y="291070"/>
            <a:ext cx="6271860" cy="6275863"/>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xfrm>
            <a:off x="268928" y="2084173"/>
            <a:ext cx="6275285" cy="927940"/>
          </a:xfrm>
          <a:prstGeom prst="rect">
            <a:avLst/>
          </a:prstGeom>
        </p:spPr>
        <p:txBody>
          <a:bodyPr lIns="182880" tIns="137160" rIns="182880" bIns="137160"/>
          <a:lstStyle>
            <a:lvl1pPr algn="l">
              <a:defRPr sz="3921">
                <a:gradFill>
                  <a:gsLst>
                    <a:gs pos="2917">
                      <a:schemeClr val="bg1"/>
                    </a:gs>
                    <a:gs pos="100000">
                      <a:schemeClr val="bg1"/>
                    </a:gs>
                  </a:gsLst>
                  <a:lin ang="5400000" scaled="0"/>
                </a:gradFill>
              </a:defRPr>
            </a:lvl1pPr>
          </a:lstStyle>
          <a:p>
            <a:r>
              <a:rPr lang="en-US" dirty="0" smtClean="0"/>
              <a:t>Click to edit Master title style</a:t>
            </a:r>
            <a:endParaRPr lang="en-US" dirty="0"/>
          </a:p>
        </p:txBody>
      </p:sp>
      <p:sp>
        <p:nvSpPr>
          <p:cNvPr id="4" name="Title"/>
          <p:cNvSpPr>
            <a:spLocks noGrp="1"/>
          </p:cNvSpPr>
          <p:nvPr>
            <p:ph type="body" sz="quarter" idx="10" hasCustomPrompt="1"/>
          </p:nvPr>
        </p:nvSpPr>
        <p:spPr>
          <a:xfrm>
            <a:off x="269239" y="291069"/>
            <a:ext cx="6274974" cy="1793104"/>
          </a:xfrm>
          <a:prstGeom prst="rect">
            <a:avLst/>
          </a:prstGeom>
        </p:spPr>
        <p:txBody>
          <a:bodyPr lIns="182880" tIns="137160" rIns="182880" bIns="137160"/>
          <a:lstStyle>
            <a:lvl1pPr marL="0" indent="0">
              <a:buNone/>
              <a:defRPr sz="7058">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spTree>
    <p:extLst>
      <p:ext uri="{BB962C8B-B14F-4D97-AF65-F5344CB8AC3E}">
        <p14:creationId xmlns:p14="http://schemas.microsoft.com/office/powerpoint/2010/main" val="2132911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smtClean="0"/>
              <a:t>Click to edit Master title style</a:t>
            </a:r>
            <a:endParaRPr lang="en-US" dirty="0"/>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pic>
        <p:nvPicPr>
          <p:cNvPr id="12" name="Picture 11"/>
          <p:cNvPicPr>
            <a:picLocks noChangeAspect="1"/>
          </p:cNvPicPr>
          <p:nvPr userDrawn="1"/>
        </p:nvPicPr>
        <p:blipFill>
          <a:blip r:embed="rId2"/>
          <a:stretch>
            <a:fillRect/>
          </a:stretch>
        </p:blipFill>
        <p:spPr>
          <a:xfrm>
            <a:off x="5948655" y="3382496"/>
            <a:ext cx="595558" cy="595642"/>
          </a:xfrm>
          <a:prstGeom prst="rect">
            <a:avLst/>
          </a:prstGeom>
        </p:spPr>
      </p:pic>
    </p:spTree>
    <p:extLst>
      <p:ext uri="{BB962C8B-B14F-4D97-AF65-F5344CB8AC3E}">
        <p14:creationId xmlns:p14="http://schemas.microsoft.com/office/powerpoint/2010/main" val="2099076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smtClean="0"/>
              <a:t>Click to edit Master title style</a:t>
            </a:r>
            <a:endParaRPr lang="en-US" dirty="0"/>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Demo</a:t>
            </a:r>
            <a:endParaRPr lang="en-US" dirty="0"/>
          </a:p>
        </p:txBody>
      </p:sp>
      <p:pic>
        <p:nvPicPr>
          <p:cNvPr id="12" name="Picture 11"/>
          <p:cNvPicPr>
            <a:picLocks noChangeAspect="1"/>
          </p:cNvPicPr>
          <p:nvPr userDrawn="1"/>
        </p:nvPicPr>
        <p:blipFill>
          <a:blip r:embed="rId2"/>
          <a:stretch>
            <a:fillRect/>
          </a:stretch>
        </p:blipFill>
        <p:spPr>
          <a:xfrm>
            <a:off x="5948655" y="3382496"/>
            <a:ext cx="595558" cy="595642"/>
          </a:xfrm>
          <a:prstGeom prst="rect">
            <a:avLst/>
          </a:prstGeom>
        </p:spPr>
      </p:pic>
    </p:spTree>
    <p:extLst>
      <p:ext uri="{BB962C8B-B14F-4D97-AF65-F5344CB8AC3E}">
        <p14:creationId xmlns:p14="http://schemas.microsoft.com/office/powerpoint/2010/main" val="2824006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2031021"/>
            <a:ext cx="10258286" cy="1686801"/>
          </a:xfrm>
          <a:prstGeom prst="rect">
            <a:avLst/>
          </a:prstGeom>
        </p:spPr>
        <p:txBody>
          <a:bodyPr lIns="146304" tIns="91440" rIns="146304" bIns="91440"/>
          <a:lstStyle>
            <a:lvl1pPr algn="l">
              <a:defRPr sz="5882">
                <a:gradFill>
                  <a:gsLst>
                    <a:gs pos="0">
                      <a:srgbClr val="FFFFFF"/>
                    </a:gs>
                    <a:gs pos="100000">
                      <a:srgbClr val="FFFFFF"/>
                    </a:gs>
                  </a:gsLst>
                  <a:lin ang="5400000" scaled="0"/>
                </a:gradFill>
              </a:defRPr>
            </a:lvl1pPr>
          </a:lstStyle>
          <a:p>
            <a:r>
              <a:rPr lang="en-US" dirty="0" smtClean="0"/>
              <a:t>Data insights headline</a:t>
            </a:r>
            <a:endParaRPr lang="en-US" dirty="0"/>
          </a:p>
        </p:txBody>
      </p:sp>
    </p:spTree>
    <p:extLst>
      <p:ext uri="{BB962C8B-B14F-4D97-AF65-F5344CB8AC3E}">
        <p14:creationId xmlns:p14="http://schemas.microsoft.com/office/powerpoint/2010/main" val="371919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B9141A"/>
        </a:solidFill>
        <a:effectLst/>
      </p:bgPr>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609600" y="1124745"/>
            <a:ext cx="11176000" cy="5204089"/>
          </a:xfrm>
        </p:spPr>
        <p:txBody>
          <a:bodyPr>
            <a:normAutofit/>
          </a:bodyPr>
          <a:lstStyle>
            <a:lvl1pPr>
              <a:defRPr>
                <a:solidFill>
                  <a:schemeClr val="bg1"/>
                </a:solidFill>
                <a:latin typeface="+mn-lt"/>
                <a:cs typeface="Segoe UI Light" panose="020B0502040204020203" pitchFamily="34" charset="0"/>
              </a:defRPr>
            </a:lvl1pPr>
            <a:lvl2pPr>
              <a:defRPr sz="3200">
                <a:solidFill>
                  <a:schemeClr val="bg1"/>
                </a:solidFill>
                <a:latin typeface="+mn-lt"/>
                <a:cs typeface="Segoe UI" panose="020B0502040204020203" pitchFamily="34" charset="0"/>
              </a:defRPr>
            </a:lvl2pPr>
            <a:lvl3pPr>
              <a:defRPr>
                <a:solidFill>
                  <a:schemeClr val="bg1"/>
                </a:solidFill>
                <a:latin typeface="+mn-lt"/>
                <a:cs typeface="Segoe UI" panose="020B0502040204020203" pitchFamily="34" charset="0"/>
              </a:defRPr>
            </a:lvl3pPr>
            <a:lvl4pPr>
              <a:defRPr>
                <a:solidFill>
                  <a:schemeClr val="bg1"/>
                </a:solidFill>
                <a:latin typeface="+mn-lt"/>
                <a:cs typeface="Segoe UI" panose="020B0502040204020203" pitchFamily="34" charset="0"/>
              </a:defRPr>
            </a:lvl4pPr>
            <a:lvl5pPr>
              <a:defRPr>
                <a:solidFill>
                  <a:schemeClr val="bg1"/>
                </a:solidFill>
                <a:latin typeface="+mn-lt"/>
                <a:cs typeface="Segoe UI"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5" name="Title 1"/>
          <p:cNvSpPr>
            <a:spLocks noGrp="1"/>
          </p:cNvSpPr>
          <p:nvPr>
            <p:ph type="title"/>
          </p:nvPr>
        </p:nvSpPr>
        <p:spPr>
          <a:xfrm>
            <a:off x="609600" y="275167"/>
            <a:ext cx="11151029"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121448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606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Data Insights 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4138748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tx2"/>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21269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1"/>
            <a:ext cx="11653523" cy="927940"/>
          </a:xfrm>
          <a:prstGeom prst="rect">
            <a:avLst/>
          </a:prstGeom>
        </p:spPr>
        <p:txBody>
          <a:bodyPr/>
          <a:lstStyle>
            <a:lvl1pPr algn="l">
              <a:defRPr sz="5098">
                <a:gradFill>
                  <a:gsLst>
                    <a:gs pos="1250">
                      <a:schemeClr val="tx1"/>
                    </a:gs>
                    <a:gs pos="100000">
                      <a:schemeClr val="tx1"/>
                    </a:gs>
                  </a:gsLst>
                  <a:lin ang="5400000" scaled="0"/>
                </a:gradFill>
              </a:defRPr>
            </a:lvl1p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EFEFEF"/>
                    </a:gs>
                    <a:gs pos="100000">
                      <a:srgbClr val="EFEFEF"/>
                    </a:gs>
                  </a:gsLst>
                  <a:lin ang="5400000" scaled="0"/>
                </a:gradFill>
              </a:rPr>
              <a:pPr>
                <a:lnSpc>
                  <a:spcPct val="90000"/>
                </a:lnSpc>
              </a:pPr>
              <a:t>‹N°›</a:t>
            </a:fld>
            <a:endParaRPr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2672201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3664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8068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8"/>
            </a:lvl1pPr>
          </a:lstStyle>
          <a:p>
            <a:r>
              <a:rPr lang="en-US" smtClean="0"/>
              <a:t>Click to edit Master title style</a:t>
            </a:r>
            <a:endParaRPr lang="fr-F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12" indent="0">
              <a:buNone/>
              <a:defRPr sz="2000">
                <a:solidFill>
                  <a:schemeClr val="tx1">
                    <a:tint val="75000"/>
                  </a:schemeClr>
                </a:solidFill>
              </a:defRPr>
            </a:lvl2pPr>
            <a:lvl3pPr marL="914225" indent="0">
              <a:buNone/>
              <a:defRPr sz="1800">
                <a:solidFill>
                  <a:schemeClr val="tx1">
                    <a:tint val="75000"/>
                  </a:schemeClr>
                </a:solidFill>
              </a:defRPr>
            </a:lvl3pPr>
            <a:lvl4pPr marL="1371337" indent="0">
              <a:buNone/>
              <a:defRPr sz="1600">
                <a:solidFill>
                  <a:schemeClr val="tx1">
                    <a:tint val="75000"/>
                  </a:schemeClr>
                </a:solidFill>
              </a:defRPr>
            </a:lvl4pPr>
            <a:lvl5pPr marL="1828449" indent="0">
              <a:buNone/>
              <a:defRPr sz="1600">
                <a:solidFill>
                  <a:schemeClr val="tx1">
                    <a:tint val="75000"/>
                  </a:schemeClr>
                </a:solidFill>
              </a:defRPr>
            </a:lvl5pPr>
            <a:lvl6pPr marL="2285561" indent="0">
              <a:buNone/>
              <a:defRPr sz="1600">
                <a:solidFill>
                  <a:schemeClr val="tx1">
                    <a:tint val="75000"/>
                  </a:schemeClr>
                </a:solidFill>
              </a:defRPr>
            </a:lvl6pPr>
            <a:lvl7pPr marL="2742674" indent="0">
              <a:buNone/>
              <a:defRPr sz="1600">
                <a:solidFill>
                  <a:schemeClr val="tx1">
                    <a:tint val="75000"/>
                  </a:schemeClr>
                </a:solidFill>
              </a:defRPr>
            </a:lvl7pPr>
            <a:lvl8pPr marL="3199785" indent="0">
              <a:buNone/>
              <a:defRPr sz="1600">
                <a:solidFill>
                  <a:schemeClr val="tx1">
                    <a:tint val="75000"/>
                  </a:schemeClr>
                </a:solidFill>
              </a:defRPr>
            </a:lvl8pPr>
            <a:lvl9pPr marL="365689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91284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1550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5442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0780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bg>
      <p:bgRef idx="1001">
        <a:schemeClr val="bg1"/>
      </p:bgRef>
    </p:bg>
    <p:spTree>
      <p:nvGrpSpPr>
        <p:cNvPr id="1" name=""/>
        <p:cNvGrpSpPr/>
        <p:nvPr/>
      </p:nvGrpSpPr>
      <p:grpSpPr>
        <a:xfrm>
          <a:off x="0" y="0"/>
          <a:ext cx="0" cy="0"/>
          <a:chOff x="0" y="0"/>
          <a:chExt cx="0" cy="0"/>
        </a:xfrm>
      </p:grpSpPr>
      <p:sp>
        <p:nvSpPr>
          <p:cNvPr id="14" name="Content Placeholder 2"/>
          <p:cNvSpPr>
            <a:spLocks noGrp="1"/>
          </p:cNvSpPr>
          <p:nvPr>
            <p:ph idx="13"/>
          </p:nvPr>
        </p:nvSpPr>
        <p:spPr>
          <a:xfrm>
            <a:off x="9840416" y="1124745"/>
            <a:ext cx="1945184" cy="4992555"/>
          </a:xfrm>
        </p:spPr>
        <p:txBody>
          <a:bodyPr>
            <a:normAutofit/>
          </a:bodyPr>
          <a:lstStyle>
            <a:lvl1pPr>
              <a:defRPr sz="24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15" name="Title 1"/>
          <p:cNvSpPr>
            <a:spLocks noGrp="1"/>
          </p:cNvSpPr>
          <p:nvPr>
            <p:ph type="title"/>
          </p:nvPr>
        </p:nvSpPr>
        <p:spPr>
          <a:xfrm>
            <a:off x="609600" y="275167"/>
            <a:ext cx="11151029"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6" name="Content Placeholder 2"/>
          <p:cNvSpPr>
            <a:spLocks noGrp="1"/>
          </p:cNvSpPr>
          <p:nvPr>
            <p:ph idx="14"/>
          </p:nvPr>
        </p:nvSpPr>
        <p:spPr>
          <a:xfrm>
            <a:off x="609600" y="1124745"/>
            <a:ext cx="8955269" cy="4992555"/>
          </a:xfrm>
        </p:spPr>
        <p:txBody>
          <a:bodyPr>
            <a:normAutofit/>
          </a:bodyPr>
          <a:lstStyle>
            <a:lvl1pPr>
              <a:defRPr sz="3200">
                <a:solidFill>
                  <a:schemeClr val="tx1">
                    <a:lumMod val="75000"/>
                    <a:lumOff val="25000"/>
                  </a:schemeClr>
                </a:solidFill>
                <a:latin typeface="+mn-lt"/>
                <a:cs typeface="Segoe UI Light" panose="020B0502040204020203" pitchFamily="34" charset="0"/>
              </a:defRPr>
            </a:lvl1pPr>
            <a:lvl2pPr>
              <a:defRPr>
                <a:solidFill>
                  <a:srgbClr val="4F81BD"/>
                </a:solidFill>
                <a:latin typeface="Segoe UI Light" panose="020B0502040204020203" pitchFamily="34" charset="0"/>
                <a:cs typeface="Segoe UI Light" panose="020B0502040204020203" pitchFamily="34" charset="0"/>
              </a:defRPr>
            </a:lvl2pPr>
            <a:lvl3pPr>
              <a:defRPr>
                <a:solidFill>
                  <a:srgbClr val="4F81BD"/>
                </a:solidFill>
                <a:latin typeface="Segoe UI Light" panose="020B0502040204020203" pitchFamily="34" charset="0"/>
                <a:cs typeface="Segoe UI Light" panose="020B0502040204020203" pitchFamily="34" charset="0"/>
              </a:defRPr>
            </a:lvl3pPr>
            <a:lvl4pPr>
              <a:defRPr>
                <a:solidFill>
                  <a:srgbClr val="4F81BD"/>
                </a:solidFill>
                <a:latin typeface="Segoe UI Light" panose="020B0502040204020203" pitchFamily="34" charset="0"/>
                <a:cs typeface="Segoe UI Light" panose="020B0502040204020203" pitchFamily="34" charset="0"/>
              </a:defRPr>
            </a:lvl4pPr>
            <a:lvl5pPr>
              <a:defRPr>
                <a:solidFill>
                  <a:srgbClr val="4F81BD"/>
                </a:solidFill>
                <a:latin typeface="Segoe UI Light" panose="020B0502040204020203" pitchFamily="34" charset="0"/>
                <a:cs typeface="Segoe UI Light" panose="020B0502040204020203" pitchFamily="34" charset="0"/>
              </a:defRPr>
            </a:lvl5pPr>
          </a:lstStyle>
          <a:p>
            <a:pPr lvl="0"/>
            <a:endParaRPr lang="fr-FR" noProof="0" dirty="0" smtClean="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620172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3966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7736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9" y="987426"/>
            <a:ext cx="6172200" cy="4873625"/>
          </a:xfrm>
        </p:spPr>
        <p:txBody>
          <a:bodyPr/>
          <a:lstStyle>
            <a:lvl1pPr marL="0" indent="0">
              <a:buNone/>
              <a:defRPr sz="3200"/>
            </a:lvl1pPr>
            <a:lvl2pPr marL="457112" indent="0">
              <a:buNone/>
              <a:defRPr sz="2800"/>
            </a:lvl2pPr>
            <a:lvl3pPr marL="914225" indent="0">
              <a:buNone/>
              <a:defRPr sz="2400"/>
            </a:lvl3pPr>
            <a:lvl4pPr marL="1371337" indent="0">
              <a:buNone/>
              <a:defRPr sz="2000"/>
            </a:lvl4pPr>
            <a:lvl5pPr marL="1828449" indent="0">
              <a:buNone/>
              <a:defRPr sz="2000"/>
            </a:lvl5pPr>
            <a:lvl6pPr marL="2285561" indent="0">
              <a:buNone/>
              <a:defRPr sz="2000"/>
            </a:lvl6pPr>
            <a:lvl7pPr marL="2742674" indent="0">
              <a:buNone/>
              <a:defRPr sz="2000"/>
            </a:lvl7pPr>
            <a:lvl8pPr marL="3199785" indent="0">
              <a:buNone/>
              <a:defRPr sz="2000"/>
            </a:lvl8pPr>
            <a:lvl9pPr marL="3656897" indent="0">
              <a:buNone/>
              <a:defRPr sz="2000"/>
            </a:lvl9pPr>
          </a:lstStyle>
          <a:p>
            <a:endParaRPr lang="fr-F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6319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190908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82801B6-058C-41C1-B271-8E81224D6E8B}" type="datetimeFigureOut">
              <a:rPr lang="fr-FR" smtClean="0">
                <a:solidFill>
                  <a:prstClr val="black">
                    <a:tint val="75000"/>
                  </a:prstClr>
                </a:solidFill>
              </a:rPr>
              <a:pPr/>
              <a:t>02/12/2013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EB68010-1EB7-4E28-8DDC-F77D60D56D7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484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Blu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2391623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Blue">
    <p:bg>
      <p:bgPr>
        <a:solidFill>
          <a:srgbClr val="B9141A"/>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0151"/>
            <a:ext cx="5384800" cy="4917147"/>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4" name="Content Placeholder 3"/>
          <p:cNvSpPr>
            <a:spLocks noGrp="1"/>
          </p:cNvSpPr>
          <p:nvPr>
            <p:ph sz="half" idx="2"/>
          </p:nvPr>
        </p:nvSpPr>
        <p:spPr>
          <a:xfrm>
            <a:off x="6197600" y="1200150"/>
            <a:ext cx="5384800" cy="4917148"/>
          </a:xfrm>
        </p:spPr>
        <p:txBody>
          <a:bodyPr>
            <a:normAutofit/>
          </a:bodyPr>
          <a:lstStyle>
            <a:lvl1pPr>
              <a:defRPr sz="2667">
                <a:solidFill>
                  <a:schemeClr val="bg1"/>
                </a:solidFill>
                <a:latin typeface="+mn-lt"/>
                <a:cs typeface="Segoe UI Light" panose="020B0502040204020203" pitchFamily="34" charset="0"/>
              </a:defRPr>
            </a:lvl1pPr>
            <a:lvl2pPr>
              <a:defRPr sz="2667">
                <a:solidFill>
                  <a:schemeClr val="bg1"/>
                </a:solidFill>
                <a:latin typeface="+mn-lt"/>
                <a:cs typeface="Segoe UI Light" panose="020B0502040204020203" pitchFamily="34" charset="0"/>
              </a:defRPr>
            </a:lvl2pPr>
            <a:lvl3pPr>
              <a:defRPr sz="2400">
                <a:solidFill>
                  <a:schemeClr val="bg1"/>
                </a:solidFill>
                <a:latin typeface="+mn-lt"/>
                <a:cs typeface="Segoe UI Light" panose="020B0502040204020203" pitchFamily="34" charset="0"/>
              </a:defRPr>
            </a:lvl3pPr>
            <a:lvl4pPr>
              <a:defRPr sz="2400">
                <a:solidFill>
                  <a:schemeClr val="bg1"/>
                </a:solidFill>
                <a:latin typeface="+mn-lt"/>
                <a:cs typeface="Segoe UI Light" panose="020B0502040204020203" pitchFamily="34" charset="0"/>
              </a:defRPr>
            </a:lvl4pPr>
            <a:lvl5pPr>
              <a:defRPr sz="2133">
                <a:solidFill>
                  <a:schemeClr val="bg1"/>
                </a:solidFill>
                <a:latin typeface="+mn-lt"/>
                <a:cs typeface="Segoe UI Light" panose="020B0502040204020203" pitchFamily="34" charset="0"/>
              </a:defRPr>
            </a:lvl5pPr>
            <a:lvl6pPr>
              <a:defRPr sz="2400"/>
            </a:lvl6pPr>
            <a:lvl7pPr>
              <a:defRPr sz="2400"/>
            </a:lvl7pPr>
            <a:lvl8pPr>
              <a:defRPr sz="2400"/>
            </a:lvl8pPr>
            <a:lvl9pPr>
              <a:defRPr sz="24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8" name="Title 1"/>
          <p:cNvSpPr>
            <a:spLocks noGrp="1"/>
          </p:cNvSpPr>
          <p:nvPr>
            <p:ph type="title"/>
          </p:nvPr>
        </p:nvSpPr>
        <p:spPr>
          <a:xfrm>
            <a:off x="609600" y="275167"/>
            <a:ext cx="10959008" cy="657556"/>
          </a:xfrm>
        </p:spPr>
        <p:txBody>
          <a:bodyPr/>
          <a:lstStyle>
            <a:lvl1pPr algn="l">
              <a:defRPr sz="4800" b="0">
                <a:solidFill>
                  <a:schemeClr val="bg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Tree>
    <p:extLst>
      <p:ext uri="{BB962C8B-B14F-4D97-AF65-F5344CB8AC3E}">
        <p14:creationId xmlns:p14="http://schemas.microsoft.com/office/powerpoint/2010/main" val="2627285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4"/>
            <a:ext cx="5386917"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4" name="Content Placeholder 3"/>
          <p:cNvSpPr>
            <a:spLocks noGrp="1"/>
          </p:cNvSpPr>
          <p:nvPr>
            <p:ph sz="half" idx="2"/>
          </p:nvPr>
        </p:nvSpPr>
        <p:spPr>
          <a:xfrm>
            <a:off x="609600" y="1764505"/>
            <a:ext cx="5386917"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133">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5" name="Text Placeholder 4"/>
          <p:cNvSpPr>
            <a:spLocks noGrp="1"/>
          </p:cNvSpPr>
          <p:nvPr>
            <p:ph type="body" sz="quarter" idx="3"/>
          </p:nvPr>
        </p:nvSpPr>
        <p:spPr>
          <a:xfrm>
            <a:off x="6193369" y="1124744"/>
            <a:ext cx="5389033" cy="639761"/>
          </a:xfrm>
        </p:spPr>
        <p:txBody>
          <a:bodyPr anchor="b"/>
          <a:lstStyle>
            <a:lvl1pPr marL="0" indent="0">
              <a:buNone/>
              <a:defRPr sz="2667" b="0">
                <a:solidFill>
                  <a:schemeClr val="tx1">
                    <a:lumMod val="75000"/>
                    <a:lumOff val="25000"/>
                  </a:schemeClr>
                </a:solidFill>
                <a:latin typeface="+mn-lt"/>
                <a:cs typeface="Segoe UI Light" panose="020B0502040204020203"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p:txBody>
      </p:sp>
      <p:sp>
        <p:nvSpPr>
          <p:cNvPr id="6" name="Content Placeholder 5"/>
          <p:cNvSpPr>
            <a:spLocks noGrp="1"/>
          </p:cNvSpPr>
          <p:nvPr>
            <p:ph sz="quarter" idx="4"/>
          </p:nvPr>
        </p:nvSpPr>
        <p:spPr>
          <a:xfrm>
            <a:off x="6193369" y="1764505"/>
            <a:ext cx="5389033" cy="4352793"/>
          </a:xfrm>
        </p:spPr>
        <p:txBody>
          <a:bodyPr>
            <a:normAutofit/>
          </a:bodyPr>
          <a:lstStyle>
            <a:lvl1pPr>
              <a:defRPr sz="2667">
                <a:solidFill>
                  <a:schemeClr val="tx1">
                    <a:lumMod val="75000"/>
                    <a:lumOff val="25000"/>
                  </a:schemeClr>
                </a:solidFill>
                <a:latin typeface="+mn-lt"/>
                <a:cs typeface="Segoe UI Light" panose="020B0502040204020203" pitchFamily="34" charset="0"/>
              </a:defRPr>
            </a:lvl1pPr>
            <a:lvl2pPr>
              <a:defRPr sz="2667">
                <a:solidFill>
                  <a:schemeClr val="tx1">
                    <a:lumMod val="75000"/>
                    <a:lumOff val="25000"/>
                  </a:schemeClr>
                </a:solidFill>
                <a:latin typeface="+mn-lt"/>
                <a:cs typeface="Segoe UI Light" panose="020B0502040204020203" pitchFamily="34" charset="0"/>
              </a:defRPr>
            </a:lvl2pPr>
            <a:lvl3pPr>
              <a:defRPr sz="2400">
                <a:solidFill>
                  <a:schemeClr val="tx1">
                    <a:lumMod val="75000"/>
                    <a:lumOff val="25000"/>
                  </a:schemeClr>
                </a:solidFill>
                <a:latin typeface="+mn-lt"/>
                <a:cs typeface="Segoe UI Light" panose="020B0502040204020203" pitchFamily="34" charset="0"/>
              </a:defRPr>
            </a:lvl3pPr>
            <a:lvl4pPr>
              <a:defRPr sz="2400">
                <a:solidFill>
                  <a:schemeClr val="tx1">
                    <a:lumMod val="75000"/>
                    <a:lumOff val="25000"/>
                  </a:schemeClr>
                </a:solidFill>
                <a:latin typeface="+mn-lt"/>
                <a:cs typeface="Segoe UI Light" panose="020B0502040204020203" pitchFamily="34" charset="0"/>
              </a:defRPr>
            </a:lvl4pPr>
            <a:lvl5pPr>
              <a:defRPr sz="2400">
                <a:solidFill>
                  <a:schemeClr val="tx1">
                    <a:lumMod val="75000"/>
                    <a:lumOff val="25000"/>
                  </a:schemeClr>
                </a:solidFill>
                <a:latin typeface="+mn-lt"/>
                <a:cs typeface="Segoe UI Light" panose="020B0502040204020203" pitchFamily="34" charset="0"/>
              </a:defRPr>
            </a:lvl5pPr>
            <a:lvl6pPr>
              <a:defRPr sz="2133"/>
            </a:lvl6pPr>
            <a:lvl7pPr>
              <a:defRPr sz="2133"/>
            </a:lvl7pPr>
            <a:lvl8pPr>
              <a:defRPr sz="2133"/>
            </a:lvl8pPr>
            <a:lvl9pPr>
              <a:defRPr sz="2133"/>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a:p>
        </p:txBody>
      </p:sp>
      <p:sp>
        <p:nvSpPr>
          <p:cNvPr id="10" name="Title 1"/>
          <p:cNvSpPr>
            <a:spLocks noGrp="1"/>
          </p:cNvSpPr>
          <p:nvPr>
            <p:ph type="title"/>
          </p:nvPr>
        </p:nvSpPr>
        <p:spPr>
          <a:xfrm>
            <a:off x="609600" y="275167"/>
            <a:ext cx="10959008" cy="657556"/>
          </a:xfrm>
        </p:spPr>
        <p:txBody>
          <a:bodyPr/>
          <a:lstStyle>
            <a:lvl1pPr algn="l">
              <a:defRPr sz="4800" b="0">
                <a:solidFill>
                  <a:schemeClr val="tx1">
                    <a:lumMod val="75000"/>
                    <a:lumOff val="25000"/>
                  </a:schemeClr>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3743306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609600" y="275167"/>
            <a:ext cx="11247040" cy="657556"/>
          </a:xfrm>
        </p:spPr>
        <p:txBody>
          <a:bodyPr/>
          <a:lstStyle>
            <a:lvl1pPr algn="l">
              <a:defRPr sz="4800" b="0">
                <a:solidFill>
                  <a:schemeClr val="tx1"/>
                </a:solidFill>
                <a:latin typeface="+mj-lt"/>
                <a:cs typeface="Segoe UI Light" panose="020B0502040204020203"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2" y="5987092"/>
            <a:ext cx="1045775" cy="336460"/>
          </a:xfrm>
          <a:prstGeom prst="rect">
            <a:avLst/>
          </a:prstGeom>
        </p:spPr>
      </p:pic>
    </p:spTree>
    <p:extLst>
      <p:ext uri="{BB962C8B-B14F-4D97-AF65-F5344CB8AC3E}">
        <p14:creationId xmlns:p14="http://schemas.microsoft.com/office/powerpoint/2010/main" val="495484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5987"/>
            <a:ext cx="10972800" cy="84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p>
        </p:txBody>
      </p:sp>
      <p:sp>
        <p:nvSpPr>
          <p:cNvPr id="1027" name="Text Placeholder 2"/>
          <p:cNvSpPr>
            <a:spLocks noGrp="1"/>
          </p:cNvSpPr>
          <p:nvPr>
            <p:ph type="body" idx="1"/>
          </p:nvPr>
        </p:nvSpPr>
        <p:spPr bwMode="auto">
          <a:xfrm>
            <a:off x="609600" y="1232452"/>
            <a:ext cx="10972800" cy="50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a:p>
            <a:pPr lvl="3"/>
            <a:r>
              <a:rPr lang="fr-FR" noProof="0" dirty="0" err="1" smtClean="0"/>
              <a:t>Fourth</a:t>
            </a:r>
            <a:r>
              <a:rPr lang="fr-FR" noProof="0" dirty="0" smtClean="0"/>
              <a:t> </a:t>
            </a:r>
            <a:r>
              <a:rPr lang="fr-FR" noProof="0" dirty="0" err="1" smtClean="0"/>
              <a:t>level</a:t>
            </a:r>
            <a:endParaRPr lang="fr-FR" noProof="0" dirty="0" smtClean="0"/>
          </a:p>
          <a:p>
            <a:pPr lvl="4"/>
            <a:r>
              <a:rPr lang="fr-FR" noProof="0" dirty="0" err="1" smtClean="0"/>
              <a:t>Fifth</a:t>
            </a:r>
            <a:r>
              <a:rPr lang="fr-FR" noProof="0" dirty="0" smtClean="0"/>
              <a:t> </a:t>
            </a:r>
            <a:r>
              <a:rPr lang="fr-FR" noProof="0" dirty="0" err="1" smtClean="0"/>
              <a:t>level</a:t>
            </a:r>
            <a:endParaRPr lang="fr-FR" noProof="0" dirty="0" smtClean="0"/>
          </a:p>
        </p:txBody>
      </p:sp>
      <p:sp>
        <p:nvSpPr>
          <p:cNvPr id="7" name="Rectangle 6"/>
          <p:cNvSpPr/>
          <p:nvPr userDrawn="1"/>
        </p:nvSpPr>
        <p:spPr>
          <a:xfrm>
            <a:off x="0" y="6405331"/>
            <a:ext cx="12192000" cy="452669"/>
          </a:xfrm>
          <a:prstGeom prst="rect">
            <a:avLst/>
          </a:prstGeom>
          <a:solidFill>
            <a:srgbClr val="B9141A"/>
          </a:solidFill>
          <a:ln>
            <a:noFill/>
          </a:ln>
          <a:extLst/>
        </p:spPr>
        <p:txBody>
          <a:bodyPr vert="horz" wrap="square" lIns="121920" tIns="60960" rIns="121920" bIns="60960" numCol="1" anchor="t" anchorCtr="0" compatLnSpc="1">
            <a:prstTxWarp prst="textNoShape">
              <a:avLst/>
            </a:prstTxWarp>
          </a:bodyPr>
          <a:lstStyle/>
          <a:p>
            <a:pPr algn="r" eaLnBrk="0" fontAlgn="base" hangingPunct="0">
              <a:spcBef>
                <a:spcPct val="20000"/>
              </a:spcBef>
              <a:spcAft>
                <a:spcPct val="0"/>
              </a:spcAft>
            </a:pPr>
            <a:r>
              <a:rPr lang="fr-FR" sz="1867" dirty="0" smtClean="0">
                <a:solidFill>
                  <a:schemeClr val="bg1"/>
                </a:solidFill>
                <a:latin typeface="+mn-lt"/>
                <a:cs typeface="Segoe UI Light" panose="020B0502040204020203" pitchFamily="34" charset="0"/>
              </a:rPr>
              <a:t>#JSS2013</a:t>
            </a:r>
            <a:endParaRPr lang="fr-FR" sz="1867" dirty="0">
              <a:solidFill>
                <a:schemeClr val="bg1"/>
              </a:solidFill>
              <a:latin typeface="+mn-lt"/>
              <a:cs typeface="Segoe UI Light" panose="020B0502040204020203" pitchFamily="34" charset="0"/>
            </a:endParaRPr>
          </a:p>
        </p:txBody>
      </p:sp>
      <p:pic>
        <p:nvPicPr>
          <p:cNvPr id="5" name="Picture 4"/>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104251" y="5752909"/>
            <a:ext cx="2087749" cy="652422"/>
          </a:xfrm>
          <a:prstGeom prst="rect">
            <a:avLst/>
          </a:prstGeom>
        </p:spPr>
      </p:pic>
    </p:spTree>
    <p:extLst>
      <p:ext uri="{BB962C8B-B14F-4D97-AF65-F5344CB8AC3E}">
        <p14:creationId xmlns:p14="http://schemas.microsoft.com/office/powerpoint/2010/main" val="191584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2" r:id="rId13"/>
    <p:sldLayoutId id="2147483673" r:id="rId14"/>
    <p:sldLayoutId id="2147483674" r:id="rId15"/>
    <p:sldLayoutId id="2147483676" r:id="rId16"/>
  </p:sldLayoutIdLst>
  <p:timing>
    <p:tnLst>
      <p:par>
        <p:cTn id="1" dur="indefinite" restart="never" nodeType="tmRoot"/>
      </p:par>
    </p:tnLst>
  </p:timing>
  <p:txStyles>
    <p:titleStyle>
      <a:lvl1pPr algn="l" rtl="0" eaLnBrk="0" fontAlgn="base" hangingPunct="0">
        <a:spcBef>
          <a:spcPct val="0"/>
        </a:spcBef>
        <a:spcAft>
          <a:spcPct val="0"/>
        </a:spcAft>
        <a:defRPr lang="en-US" sz="4800" b="0" kern="1200" cap="none" spc="-133" baseline="0" dirty="0" smtClean="0">
          <a:ln w="3175">
            <a:noFill/>
          </a:ln>
          <a:solidFill>
            <a:schemeClr val="tx1">
              <a:lumMod val="75000"/>
              <a:lumOff val="25000"/>
            </a:schemeClr>
          </a:solidFill>
          <a:effectLst/>
          <a:latin typeface="+mj-lt"/>
          <a:ea typeface="+mn-ea"/>
          <a:cs typeface="Arial" charset="0"/>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lumMod val="75000"/>
              <a:lumOff val="25000"/>
            </a:schemeClr>
          </a:solidFill>
          <a:latin typeface="+mj-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lumMod val="75000"/>
              <a:lumOff val="25000"/>
            </a:schemeClr>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bg1"/>
                </a:solidFill>
                <a:latin typeface="+mn-lt"/>
                <a:ea typeface="+mn-ea"/>
                <a:cs typeface="+mn-cs"/>
              </a:defRPr>
            </a:lvl1pPr>
          </a:lstStyle>
          <a:p>
            <a:r>
              <a:rPr dirty="0" smtClean="0">
                <a:solidFill>
                  <a:srgbClr val="FFFFFF"/>
                </a:solidFill>
              </a:rPr>
              <a:t>Microsoft Confidential</a:t>
            </a:r>
            <a:endParaRPr dirty="0">
              <a:solidFill>
                <a:srgbClr val="FFFFFF"/>
              </a:solidFill>
            </a:endParaRPr>
          </a:p>
        </p:txBody>
      </p:sp>
      <p:sp>
        <p:nvSpPr>
          <p:cNvPr id="8"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bg1"/>
                </a:solidFill>
                <a:latin typeface="+mn-lt"/>
                <a:ea typeface="+mn-ea"/>
                <a:cs typeface="+mn-cs"/>
              </a:defRPr>
            </a:lvl1pPr>
          </a:lstStyle>
          <a:p>
            <a:pPr defTabSz="914367"/>
            <a:fld id="{27258FFF-F925-446B-8502-81C933981705}" type="slidenum">
              <a:rPr lang="fr-FR" smtClean="0">
                <a:solidFill>
                  <a:srgbClr val="FFFFFF"/>
                </a:solidFill>
              </a:rPr>
              <a:pPr defTabSz="914367"/>
              <a:t>‹N°›</a:t>
            </a:fld>
            <a:endParaRPr lang="fr-FR" dirty="0">
              <a:solidFill>
                <a:srgbClr val="FFFFFF"/>
              </a:solidFill>
            </a:endParaRPr>
          </a:p>
        </p:txBody>
      </p:sp>
    </p:spTree>
    <p:extLst>
      <p:ext uri="{BB962C8B-B14F-4D97-AF65-F5344CB8AC3E}">
        <p14:creationId xmlns:p14="http://schemas.microsoft.com/office/powerpoint/2010/main" val="8884004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896386" rtl="0" eaLnBrk="1" latinLnBrk="0" hangingPunct="1">
        <a:spcBef>
          <a:spcPct val="0"/>
        </a:spcBef>
        <a:buNone/>
        <a:defRPr sz="4313" kern="1200">
          <a:solidFill>
            <a:schemeClr val="tx1"/>
          </a:solidFill>
          <a:latin typeface="+mj-lt"/>
          <a:ea typeface="+mj-ea"/>
          <a:cs typeface="+mj-cs"/>
        </a:defRPr>
      </a:lvl1pPr>
    </p:titleStyle>
    <p:bodyStyle>
      <a:lvl1pPr marL="336145" indent="-336145" algn="l" defTabSz="896386"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386" rtl="0" eaLnBrk="1" latinLnBrk="0" hangingPunct="1">
        <a:defRPr sz="1765" kern="1200">
          <a:solidFill>
            <a:schemeClr val="tx1"/>
          </a:solidFill>
          <a:latin typeface="+mn-lt"/>
          <a:ea typeface="+mn-ea"/>
          <a:cs typeface="+mn-cs"/>
        </a:defRPr>
      </a:lvl1pPr>
      <a:lvl2pPr marL="448193" algn="l" defTabSz="896386" rtl="0" eaLnBrk="1" latinLnBrk="0" hangingPunct="1">
        <a:defRPr sz="1765" kern="1200">
          <a:solidFill>
            <a:schemeClr val="tx1"/>
          </a:solidFill>
          <a:latin typeface="+mn-lt"/>
          <a:ea typeface="+mn-ea"/>
          <a:cs typeface="+mn-cs"/>
        </a:defRPr>
      </a:lvl2pPr>
      <a:lvl3pPr marL="896386" algn="l" defTabSz="896386" rtl="0" eaLnBrk="1" latinLnBrk="0" hangingPunct="1">
        <a:defRPr sz="1765" kern="1200">
          <a:solidFill>
            <a:schemeClr val="tx1"/>
          </a:solidFill>
          <a:latin typeface="+mn-lt"/>
          <a:ea typeface="+mn-ea"/>
          <a:cs typeface="+mn-cs"/>
        </a:defRPr>
      </a:lvl3pPr>
      <a:lvl4pPr marL="1344579" algn="l" defTabSz="896386" rtl="0" eaLnBrk="1" latinLnBrk="0" hangingPunct="1">
        <a:defRPr sz="1765" kern="1200">
          <a:solidFill>
            <a:schemeClr val="tx1"/>
          </a:solidFill>
          <a:latin typeface="+mn-lt"/>
          <a:ea typeface="+mn-ea"/>
          <a:cs typeface="+mn-cs"/>
        </a:defRPr>
      </a:lvl4pPr>
      <a:lvl5pPr marL="1792773" algn="l" defTabSz="896386" rtl="0" eaLnBrk="1" latinLnBrk="0" hangingPunct="1">
        <a:defRPr sz="1765" kern="1200">
          <a:solidFill>
            <a:schemeClr val="tx1"/>
          </a:solidFill>
          <a:latin typeface="+mn-lt"/>
          <a:ea typeface="+mn-ea"/>
          <a:cs typeface="+mn-cs"/>
        </a:defRPr>
      </a:lvl5pPr>
      <a:lvl6pPr marL="2240966" algn="l" defTabSz="896386" rtl="0" eaLnBrk="1" latinLnBrk="0" hangingPunct="1">
        <a:defRPr sz="1765" kern="1200">
          <a:solidFill>
            <a:schemeClr val="tx1"/>
          </a:solidFill>
          <a:latin typeface="+mn-lt"/>
          <a:ea typeface="+mn-ea"/>
          <a:cs typeface="+mn-cs"/>
        </a:defRPr>
      </a:lvl6pPr>
      <a:lvl7pPr marL="2689159" algn="l" defTabSz="896386" rtl="0" eaLnBrk="1" latinLnBrk="0" hangingPunct="1">
        <a:defRPr sz="1765" kern="1200">
          <a:solidFill>
            <a:schemeClr val="tx1"/>
          </a:solidFill>
          <a:latin typeface="+mn-lt"/>
          <a:ea typeface="+mn-ea"/>
          <a:cs typeface="+mn-cs"/>
        </a:defRPr>
      </a:lvl7pPr>
      <a:lvl8pPr marL="3137352" algn="l" defTabSz="896386" rtl="0" eaLnBrk="1" latinLnBrk="0" hangingPunct="1">
        <a:defRPr sz="1765" kern="1200">
          <a:solidFill>
            <a:schemeClr val="tx1"/>
          </a:solidFill>
          <a:latin typeface="+mn-lt"/>
          <a:ea typeface="+mn-ea"/>
          <a:cs typeface="+mn-cs"/>
        </a:defRPr>
      </a:lvl8pPr>
      <a:lvl9pPr marL="3585545" algn="l" defTabSz="896386"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173">
          <p15:clr>
            <a:srgbClr val="547EBF"/>
          </p15:clr>
        </p15:guide>
        <p15:guide id="4294967295" orient="horz" pos="187">
          <p15:clr>
            <a:srgbClr val="547EBF"/>
          </p15:clr>
        </p15:guide>
        <p15:guide id="4294967295" orient="horz" pos="4219">
          <p15:clr>
            <a:srgbClr val="547EBF"/>
          </p15:clr>
        </p15:guide>
        <p15:guide id="4294967295" pos="7661">
          <p15:clr>
            <a:srgbClr val="547EBF"/>
          </p15:clr>
        </p15:guide>
        <p15:guide id="4294967295" orient="horz" pos="763">
          <p15:clr>
            <a:srgbClr val="A4A3A4"/>
          </p15:clr>
        </p15:guide>
        <p15:guide id="4294967295" orient="horz" pos="1339">
          <p15:clr>
            <a:srgbClr val="A4A3A4"/>
          </p15:clr>
        </p15:guide>
        <p15:guide id="4294967295" orient="horz" pos="1915">
          <p15:clr>
            <a:srgbClr val="A4A3A4"/>
          </p15:clr>
        </p15:guide>
        <p15:guide id="4294967295" orient="horz" pos="2491">
          <p15:clr>
            <a:srgbClr val="A4A3A4"/>
          </p15:clr>
        </p15:guide>
        <p15:guide id="4294967295" orient="horz" pos="3067">
          <p15:clr>
            <a:srgbClr val="A4A3A4"/>
          </p15:clr>
        </p15:guide>
        <p15:guide id="4294967295" orient="horz" pos="3643">
          <p15:clr>
            <a:srgbClr val="A4A3A4"/>
          </p15:clr>
        </p15:guide>
        <p15:guide id="4294967295" pos="749">
          <p15:clr>
            <a:srgbClr val="A4A3A4"/>
          </p15:clr>
        </p15:guide>
        <p15:guide id="4294967295" pos="1325">
          <p15:clr>
            <a:srgbClr val="A4A3A4"/>
          </p15:clr>
        </p15:guide>
        <p15:guide id="4294967295" pos="1901">
          <p15:clr>
            <a:srgbClr val="A4A3A4"/>
          </p15:clr>
        </p15:guide>
        <p15:guide id="4294967295" pos="2477">
          <p15:clr>
            <a:srgbClr val="A4A3A4"/>
          </p15:clr>
        </p15:guide>
        <p15:guide id="4294967295" pos="3053">
          <p15:clr>
            <a:srgbClr val="A4A3A4"/>
          </p15:clr>
        </p15:guide>
        <p15:guide id="4294967295" pos="3629">
          <p15:clr>
            <a:srgbClr val="A4A3A4"/>
          </p15:clr>
        </p15:guide>
        <p15:guide id="4294967295" pos="4205">
          <p15:clr>
            <a:srgbClr val="A4A3A4"/>
          </p15:clr>
        </p15:guide>
        <p15:guide id="4294967295" pos="4781">
          <p15:clr>
            <a:srgbClr val="A4A3A4"/>
          </p15:clr>
        </p15:guide>
        <p15:guide id="4294967295" pos="5357">
          <p15:clr>
            <a:srgbClr val="A4A3A4"/>
          </p15:clr>
        </p15:guide>
        <p15:guide id="4294967295" pos="5933">
          <p15:clr>
            <a:srgbClr val="A4A3A4"/>
          </p15:clr>
        </p15:guide>
        <p15:guide id="4294967295" pos="6509">
          <p15:clr>
            <a:srgbClr val="A4A3A4"/>
          </p15:clr>
        </p15:guide>
        <p15:guide id="4294967295" pos="708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25"/>
            <a:fld id="{882801B6-058C-41C1-B271-8E81224D6E8B}" type="datetimeFigureOut">
              <a:rPr lang="fr-FR" smtClean="0">
                <a:solidFill>
                  <a:prstClr val="black">
                    <a:tint val="75000"/>
                  </a:prstClr>
                </a:solidFill>
              </a:rPr>
              <a:pPr defTabSz="914225"/>
              <a:t>02/12/2013</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225"/>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225"/>
            <a:fld id="{3EB68010-1EB7-4E28-8DDC-F77D60D56D71}" type="slidenum">
              <a:rPr lang="fr-FR" smtClean="0">
                <a:solidFill>
                  <a:prstClr val="black">
                    <a:tint val="75000"/>
                  </a:prstClr>
                </a:solidFill>
              </a:rPr>
              <a:pPr defTabSz="914225"/>
              <a:t>‹N°›</a:t>
            </a:fld>
            <a:endParaRPr lang="fr-FR">
              <a:solidFill>
                <a:prstClr val="black">
                  <a:tint val="75000"/>
                </a:prstClr>
              </a:solidFill>
            </a:endParaRPr>
          </a:p>
        </p:txBody>
      </p:sp>
    </p:spTree>
    <p:extLst>
      <p:ext uri="{BB962C8B-B14F-4D97-AF65-F5344CB8AC3E}">
        <p14:creationId xmlns:p14="http://schemas.microsoft.com/office/powerpoint/2010/main" val="21616905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2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5.xml"/><Relationship Id="rId5" Type="http://schemas.openxmlformats.org/officeDocument/2006/relationships/image" Target="../media/image2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89632"/>
            <a:ext cx="2573140" cy="646331"/>
          </a:xfrm>
          <a:prstGeom prst="rect">
            <a:avLst/>
          </a:prstGeom>
          <a:noFill/>
        </p:spPr>
        <p:txBody>
          <a:bodyPr wrap="none" rtlCol="0">
            <a:spAutoFit/>
          </a:bodyPr>
          <a:lstStyle/>
          <a:p>
            <a:r>
              <a:rPr lang="fr-FR" sz="3600" dirty="0" smtClean="0">
                <a:solidFill>
                  <a:schemeClr val="bg1"/>
                </a:solidFill>
              </a:rPr>
              <a:t>3</a:t>
            </a:r>
            <a:r>
              <a:rPr lang="fr-FR" sz="3600" baseline="30000" dirty="0" smtClean="0">
                <a:solidFill>
                  <a:schemeClr val="bg1"/>
                </a:solidFill>
              </a:rPr>
              <a:t>ème</a:t>
            </a:r>
            <a:r>
              <a:rPr lang="fr-FR" sz="3600" dirty="0" smtClean="0">
                <a:solidFill>
                  <a:schemeClr val="bg1"/>
                </a:solidFill>
              </a:rPr>
              <a:t> édition</a:t>
            </a:r>
            <a:endParaRPr lang="fr-FR" sz="3600" dirty="0">
              <a:solidFill>
                <a:schemeClr val="bg1"/>
              </a:solidFill>
            </a:endParaRPr>
          </a:p>
        </p:txBody>
      </p:sp>
    </p:spTree>
    <p:extLst>
      <p:ext uri="{BB962C8B-B14F-4D97-AF65-F5344CB8AC3E}">
        <p14:creationId xmlns:p14="http://schemas.microsoft.com/office/powerpoint/2010/main" val="4005672070"/>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485" y="530630"/>
            <a:ext cx="3881191" cy="1107996"/>
          </a:xfrm>
          <a:prstGeom prst="rect">
            <a:avLst/>
          </a:prstGeom>
          <a:noFill/>
        </p:spPr>
        <p:txBody>
          <a:bodyPr wrap="none" rtlCol="0">
            <a:spAutoFit/>
          </a:bodyPr>
          <a:lstStyle/>
          <a:p>
            <a:r>
              <a:rPr lang="fr-FR" sz="6600" b="1" dirty="0" smtClean="0">
                <a:solidFill>
                  <a:schemeClr val="bg1"/>
                </a:solidFill>
                <a:latin typeface="+mj-lt"/>
              </a:rPr>
              <a:t>…et 2014 ?</a:t>
            </a:r>
            <a:endParaRPr lang="fr-FR" sz="6600" dirty="0">
              <a:solidFill>
                <a:schemeClr val="bg1"/>
              </a:solidFill>
              <a:latin typeface="+mj-lt"/>
            </a:endParaRPr>
          </a:p>
        </p:txBody>
      </p:sp>
      <p:sp>
        <p:nvSpPr>
          <p:cNvPr id="5" name="TextBox 4"/>
          <p:cNvSpPr txBox="1"/>
          <p:nvPr/>
        </p:nvSpPr>
        <p:spPr>
          <a:xfrm>
            <a:off x="692485" y="1901952"/>
            <a:ext cx="10670459" cy="4216539"/>
          </a:xfrm>
          <a:prstGeom prst="rect">
            <a:avLst/>
          </a:prstGeom>
          <a:noFill/>
        </p:spPr>
        <p:txBody>
          <a:bodyPr wrap="square" rtlCol="0">
            <a:spAutoFit/>
          </a:bodyPr>
          <a:lstStyle/>
          <a:p>
            <a:r>
              <a:rPr lang="fr-FR" sz="4000" b="1" dirty="0" smtClean="0">
                <a:solidFill>
                  <a:schemeClr val="bg1"/>
                </a:solidFill>
              </a:rPr>
              <a:t>On continue à vous organiser ces événements</a:t>
            </a:r>
          </a:p>
          <a:p>
            <a:pPr lvl="1"/>
            <a:r>
              <a:rPr lang="fr-FR" sz="3600" dirty="0" smtClean="0">
                <a:solidFill>
                  <a:schemeClr val="bg1"/>
                </a:solidFill>
              </a:rPr>
              <a:t>+ d’interactions entre nous</a:t>
            </a:r>
          </a:p>
          <a:p>
            <a:pPr lvl="1"/>
            <a:r>
              <a:rPr lang="fr-FR" sz="3600" dirty="0" smtClean="0">
                <a:solidFill>
                  <a:schemeClr val="bg1"/>
                </a:solidFill>
              </a:rPr>
              <a:t>+ de réseau local et international</a:t>
            </a:r>
          </a:p>
          <a:p>
            <a:pPr lvl="1"/>
            <a:endParaRPr lang="fr-FR" sz="3600" dirty="0" smtClean="0">
              <a:solidFill>
                <a:schemeClr val="bg1"/>
              </a:solidFill>
            </a:endParaRPr>
          </a:p>
          <a:p>
            <a:endParaRPr lang="fr-FR" sz="4000" dirty="0" smtClean="0">
              <a:solidFill>
                <a:schemeClr val="bg1"/>
              </a:solidFill>
            </a:endParaRPr>
          </a:p>
          <a:p>
            <a:r>
              <a:rPr lang="fr-FR" sz="4000" b="1" dirty="0" smtClean="0">
                <a:solidFill>
                  <a:schemeClr val="bg1"/>
                </a:solidFill>
              </a:rPr>
              <a:t>Réunion d’information et AG en janvier !</a:t>
            </a:r>
          </a:p>
        </p:txBody>
      </p:sp>
    </p:spTree>
    <p:extLst>
      <p:ext uri="{BB962C8B-B14F-4D97-AF65-F5344CB8AC3E}">
        <p14:creationId xmlns:p14="http://schemas.microsoft.com/office/powerpoint/2010/main" val="17087841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000022544544_Medium.jpg"/>
          <p:cNvPicPr>
            <a:picLocks noChangeAspect="1"/>
          </p:cNvPicPr>
          <p:nvPr/>
        </p:nvPicPr>
        <p:blipFill rotWithShape="1">
          <a:blip r:embed="rId3">
            <a:extLst>
              <a:ext uri="{28A0092B-C50C-407E-A947-70E740481C1C}">
                <a14:useLocalDpi xmlns:a14="http://schemas.microsoft.com/office/drawing/2010/main" val="0"/>
              </a:ext>
            </a:extLst>
          </a:blip>
          <a:srcRect t="47491" b="24833"/>
          <a:stretch/>
        </p:blipFill>
        <p:spPr>
          <a:xfrm>
            <a:off x="0" y="4869735"/>
            <a:ext cx="12192000" cy="1988266"/>
          </a:xfrm>
          <a:prstGeom prst="rect">
            <a:avLst/>
          </a:prstGeom>
        </p:spPr>
      </p:pic>
      <p:pic>
        <p:nvPicPr>
          <p:cNvPr id="7" name="Picture 6" descr="BA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32" y="2664745"/>
            <a:ext cx="5830455" cy="1389980"/>
          </a:xfrm>
          <a:prstGeom prst="rect">
            <a:avLst/>
          </a:prstGeom>
        </p:spPr>
      </p:pic>
      <p:sp>
        <p:nvSpPr>
          <p:cNvPr id="9" name="TextBox 8"/>
          <p:cNvSpPr txBox="1"/>
          <p:nvPr/>
        </p:nvSpPr>
        <p:spPr>
          <a:xfrm>
            <a:off x="7422804" y="2664745"/>
            <a:ext cx="4342476" cy="1569660"/>
          </a:xfrm>
          <a:prstGeom prst="rect">
            <a:avLst/>
          </a:prstGeom>
          <a:noFill/>
        </p:spPr>
        <p:txBody>
          <a:bodyPr wrap="square" rtlCol="0">
            <a:spAutoFit/>
          </a:bodyPr>
          <a:lstStyle/>
          <a:p>
            <a:pPr>
              <a:lnSpc>
                <a:spcPct val="120000"/>
              </a:lnSpc>
            </a:pPr>
            <a:r>
              <a:rPr lang="en-US" sz="1600" b="1" dirty="0">
                <a:solidFill>
                  <a:schemeClr val="accent5"/>
                </a:solidFill>
              </a:rPr>
              <a:t>JOIN US </a:t>
            </a:r>
            <a:r>
              <a:rPr lang="en-US" sz="1600" dirty="0">
                <a:solidFill>
                  <a:schemeClr val="tx1">
                    <a:lumMod val="65000"/>
                    <a:lumOff val="35000"/>
                  </a:schemeClr>
                </a:solidFill>
              </a:rPr>
              <a:t>for our second annual event to get the best learning for analyzing, managing, and sharing business information and insights through the Microsoft Data Platform of technologies.</a:t>
            </a:r>
          </a:p>
        </p:txBody>
      </p:sp>
      <p:pic>
        <p:nvPicPr>
          <p:cNvPr id="11" name="Picture 10" descr="PASS_BA_Conference_horz.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432" y="474795"/>
            <a:ext cx="5357948" cy="1201883"/>
          </a:xfrm>
          <a:prstGeom prst="rect">
            <a:avLst/>
          </a:prstGeom>
        </p:spPr>
      </p:pic>
      <p:pic>
        <p:nvPicPr>
          <p:cNvPr id="12" name="Picture 11" descr="Untitled-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478" y="1799057"/>
            <a:ext cx="3339450" cy="3394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60736" y="163425"/>
            <a:ext cx="1414272" cy="103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64213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nSpc>
                <a:spcPct val="85000"/>
              </a:lnSpc>
            </a:pPr>
            <a:r>
              <a:rPr lang="en-US" sz="7058" b="1" dirty="0" err="1">
                <a:latin typeface="+mn-lt"/>
              </a:rPr>
              <a:t>Repousser</a:t>
            </a:r>
            <a:r>
              <a:rPr lang="en-US" sz="7058" dirty="0">
                <a:latin typeface="+mn-lt"/>
              </a:rPr>
              <a:t> </a:t>
            </a:r>
            <a:r>
              <a:rPr lang="en-US" sz="7058" dirty="0"/>
              <a:t>les </a:t>
            </a:r>
            <a:r>
              <a:rPr lang="en-US" sz="7058" dirty="0" err="1"/>
              <a:t>limites</a:t>
            </a:r>
            <a:endParaRPr lang="en-US" sz="7058" dirty="0"/>
          </a:p>
        </p:txBody>
      </p:sp>
      <p:sp>
        <p:nvSpPr>
          <p:cNvPr id="2" name="Subtitle 1"/>
          <p:cNvSpPr>
            <a:spLocks noGrp="1"/>
          </p:cNvSpPr>
          <p:nvPr>
            <p:ph type="subTitle" idx="1"/>
          </p:nvPr>
        </p:nvSpPr>
        <p:spPr/>
        <p:txBody>
          <a:bodyPr/>
          <a:lstStyle/>
          <a:p>
            <a:r>
              <a:rPr lang="fr-FR" dirty="0" smtClean="0">
                <a:latin typeface="+mn-lt"/>
              </a:rPr>
              <a:t>Damien Cudel &amp; Benoit Launay</a:t>
            </a:r>
          </a:p>
          <a:p>
            <a:r>
              <a:rPr lang="fr-FR" dirty="0" smtClean="0"/>
              <a:t>Chefs de Produit Data Insights</a:t>
            </a:r>
          </a:p>
          <a:p>
            <a:r>
              <a:rPr lang="fr-FR" dirty="0" smtClean="0"/>
              <a:t>Microsoft</a:t>
            </a:r>
            <a:endParaRPr lang="fr-FR" dirty="0"/>
          </a:p>
        </p:txBody>
      </p:sp>
    </p:spTree>
    <p:extLst>
      <p:ext uri="{BB962C8B-B14F-4D97-AF65-F5344CB8AC3E}">
        <p14:creationId xmlns:p14="http://schemas.microsoft.com/office/powerpoint/2010/main" val="35106142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487"/>
            <a:ext cx="12192341" cy="68523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68928" y="2965096"/>
            <a:ext cx="11653523" cy="927809"/>
          </a:xfrm>
        </p:spPr>
        <p:txBody>
          <a:bodyPr/>
          <a:lstStyle/>
          <a:p>
            <a:pPr>
              <a:lnSpc>
                <a:spcPct val="85000"/>
              </a:lnSpc>
            </a:pPr>
            <a:r>
              <a:rPr lang="en-US" sz="8627" dirty="0"/>
              <a:t>Merci !</a:t>
            </a:r>
            <a:endParaRPr lang="en-US" sz="8627" dirty="0"/>
          </a:p>
        </p:txBody>
      </p:sp>
    </p:spTree>
    <p:extLst>
      <p:ext uri="{BB962C8B-B14F-4D97-AF65-F5344CB8AC3E}">
        <p14:creationId xmlns:p14="http://schemas.microsoft.com/office/powerpoint/2010/main" val="9462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096001" y="1615919"/>
            <a:ext cx="5826761" cy="4950569"/>
            <a:chOff x="6218238" y="1647825"/>
            <a:chExt cx="5943600" cy="5049838"/>
          </a:xfrm>
        </p:grpSpPr>
        <p:sp>
          <p:nvSpPr>
            <p:cNvPr id="376" name="Rectangle 375"/>
            <p:cNvSpPr/>
            <p:nvPr/>
          </p:nvSpPr>
          <p:spPr>
            <a:xfrm>
              <a:off x="6218238" y="1647825"/>
              <a:ext cx="5943600" cy="5049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Internet</a:t>
              </a:r>
            </a:p>
          </p:txBody>
        </p:sp>
        <p:grpSp>
          <p:nvGrpSpPr>
            <p:cNvPr id="377" name="Group 376"/>
            <p:cNvGrpSpPr/>
            <p:nvPr/>
          </p:nvGrpSpPr>
          <p:grpSpPr>
            <a:xfrm>
              <a:off x="7378786" y="3954463"/>
              <a:ext cx="3622504" cy="1948236"/>
              <a:chOff x="3681413" y="2328863"/>
              <a:chExt cx="4344987" cy="2336800"/>
            </a:xfrm>
          </p:grpSpPr>
          <p:sp>
            <p:nvSpPr>
              <p:cNvPr id="378" name="Freeform 6"/>
              <p:cNvSpPr>
                <a:spLocks noEditPoints="1"/>
              </p:cNvSpPr>
              <p:nvPr/>
            </p:nvSpPr>
            <p:spPr bwMode="auto">
              <a:xfrm>
                <a:off x="3681413" y="2328863"/>
                <a:ext cx="4344987" cy="2336800"/>
              </a:xfrm>
              <a:custGeom>
                <a:avLst/>
                <a:gdLst>
                  <a:gd name="T0" fmla="*/ 985 w 1159"/>
                  <a:gd name="T1" fmla="*/ 0 h 623"/>
                  <a:gd name="T2" fmla="*/ 177 w 1159"/>
                  <a:gd name="T3" fmla="*/ 0 h 623"/>
                  <a:gd name="T4" fmla="*/ 148 w 1159"/>
                  <a:gd name="T5" fmla="*/ 30 h 623"/>
                  <a:gd name="T6" fmla="*/ 148 w 1159"/>
                  <a:gd name="T7" fmla="*/ 527 h 623"/>
                  <a:gd name="T8" fmla="*/ 177 w 1159"/>
                  <a:gd name="T9" fmla="*/ 556 h 623"/>
                  <a:gd name="T10" fmla="*/ 985 w 1159"/>
                  <a:gd name="T11" fmla="*/ 556 h 623"/>
                  <a:gd name="T12" fmla="*/ 1014 w 1159"/>
                  <a:gd name="T13" fmla="*/ 527 h 623"/>
                  <a:gd name="T14" fmla="*/ 1014 w 1159"/>
                  <a:gd name="T15" fmla="*/ 30 h 623"/>
                  <a:gd name="T16" fmla="*/ 985 w 1159"/>
                  <a:gd name="T17" fmla="*/ 0 h 623"/>
                  <a:gd name="T18" fmla="*/ 976 w 1159"/>
                  <a:gd name="T19" fmla="*/ 521 h 623"/>
                  <a:gd name="T20" fmla="*/ 186 w 1159"/>
                  <a:gd name="T21" fmla="*/ 521 h 623"/>
                  <a:gd name="T22" fmla="*/ 186 w 1159"/>
                  <a:gd name="T23" fmla="*/ 32 h 623"/>
                  <a:gd name="T24" fmla="*/ 976 w 1159"/>
                  <a:gd name="T25" fmla="*/ 32 h 623"/>
                  <a:gd name="T26" fmla="*/ 976 w 1159"/>
                  <a:gd name="T27" fmla="*/ 521 h 623"/>
                  <a:gd name="T28" fmla="*/ 661 w 1159"/>
                  <a:gd name="T29" fmla="*/ 577 h 623"/>
                  <a:gd name="T30" fmla="*/ 661 w 1159"/>
                  <a:gd name="T31" fmla="*/ 582 h 623"/>
                  <a:gd name="T32" fmla="*/ 649 w 1159"/>
                  <a:gd name="T33" fmla="*/ 591 h 623"/>
                  <a:gd name="T34" fmla="*/ 513 w 1159"/>
                  <a:gd name="T35" fmla="*/ 591 h 623"/>
                  <a:gd name="T36" fmla="*/ 501 w 1159"/>
                  <a:gd name="T37" fmla="*/ 582 h 623"/>
                  <a:gd name="T38" fmla="*/ 501 w 1159"/>
                  <a:gd name="T39" fmla="*/ 577 h 623"/>
                  <a:gd name="T40" fmla="*/ 0 w 1159"/>
                  <a:gd name="T41" fmla="*/ 577 h 623"/>
                  <a:gd name="T42" fmla="*/ 0 w 1159"/>
                  <a:gd name="T43" fmla="*/ 606 h 623"/>
                  <a:gd name="T44" fmla="*/ 38 w 1159"/>
                  <a:gd name="T45" fmla="*/ 623 h 623"/>
                  <a:gd name="T46" fmla="*/ 38 w 1159"/>
                  <a:gd name="T47" fmla="*/ 623 h 623"/>
                  <a:gd name="T48" fmla="*/ 1121 w 1159"/>
                  <a:gd name="T49" fmla="*/ 623 h 623"/>
                  <a:gd name="T50" fmla="*/ 1121 w 1159"/>
                  <a:gd name="T51" fmla="*/ 623 h 623"/>
                  <a:gd name="T52" fmla="*/ 1159 w 1159"/>
                  <a:gd name="T53" fmla="*/ 606 h 623"/>
                  <a:gd name="T54" fmla="*/ 1159 w 1159"/>
                  <a:gd name="T55" fmla="*/ 577 h 623"/>
                  <a:gd name="T56" fmla="*/ 661 w 1159"/>
                  <a:gd name="T57" fmla="*/ 577 h 623"/>
                  <a:gd name="T58" fmla="*/ 661 w 1159"/>
                  <a:gd name="T59" fmla="*/ 5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9" h="623">
                    <a:moveTo>
                      <a:pt x="985" y="0"/>
                    </a:moveTo>
                    <a:cubicBezTo>
                      <a:pt x="177" y="0"/>
                      <a:pt x="177" y="0"/>
                      <a:pt x="177" y="0"/>
                    </a:cubicBezTo>
                    <a:cubicBezTo>
                      <a:pt x="162" y="0"/>
                      <a:pt x="148" y="12"/>
                      <a:pt x="148" y="30"/>
                    </a:cubicBezTo>
                    <a:cubicBezTo>
                      <a:pt x="148" y="527"/>
                      <a:pt x="148" y="527"/>
                      <a:pt x="148" y="527"/>
                    </a:cubicBezTo>
                    <a:cubicBezTo>
                      <a:pt x="148" y="545"/>
                      <a:pt x="162" y="556"/>
                      <a:pt x="177" y="556"/>
                    </a:cubicBezTo>
                    <a:cubicBezTo>
                      <a:pt x="985" y="556"/>
                      <a:pt x="985" y="556"/>
                      <a:pt x="985" y="556"/>
                    </a:cubicBezTo>
                    <a:cubicBezTo>
                      <a:pt x="1002" y="556"/>
                      <a:pt x="1014" y="545"/>
                      <a:pt x="1014" y="527"/>
                    </a:cubicBezTo>
                    <a:cubicBezTo>
                      <a:pt x="1014" y="30"/>
                      <a:pt x="1014" y="30"/>
                      <a:pt x="1014" y="30"/>
                    </a:cubicBezTo>
                    <a:cubicBezTo>
                      <a:pt x="1014" y="12"/>
                      <a:pt x="1002" y="0"/>
                      <a:pt x="985" y="0"/>
                    </a:cubicBezTo>
                    <a:close/>
                    <a:moveTo>
                      <a:pt x="976" y="521"/>
                    </a:moveTo>
                    <a:cubicBezTo>
                      <a:pt x="186" y="521"/>
                      <a:pt x="186" y="521"/>
                      <a:pt x="186" y="521"/>
                    </a:cubicBezTo>
                    <a:cubicBezTo>
                      <a:pt x="186" y="32"/>
                      <a:pt x="186" y="32"/>
                      <a:pt x="186" y="32"/>
                    </a:cubicBezTo>
                    <a:cubicBezTo>
                      <a:pt x="976" y="32"/>
                      <a:pt x="976" y="32"/>
                      <a:pt x="976" y="32"/>
                    </a:cubicBezTo>
                    <a:cubicBezTo>
                      <a:pt x="976" y="521"/>
                      <a:pt x="976" y="521"/>
                      <a:pt x="976" y="521"/>
                    </a:cubicBezTo>
                    <a:close/>
                    <a:moveTo>
                      <a:pt x="661" y="577"/>
                    </a:moveTo>
                    <a:cubicBezTo>
                      <a:pt x="661" y="582"/>
                      <a:pt x="661" y="582"/>
                      <a:pt x="661" y="582"/>
                    </a:cubicBezTo>
                    <a:cubicBezTo>
                      <a:pt x="661" y="588"/>
                      <a:pt x="655" y="591"/>
                      <a:pt x="649" y="591"/>
                    </a:cubicBezTo>
                    <a:cubicBezTo>
                      <a:pt x="513" y="591"/>
                      <a:pt x="513" y="591"/>
                      <a:pt x="513" y="591"/>
                    </a:cubicBezTo>
                    <a:cubicBezTo>
                      <a:pt x="507" y="591"/>
                      <a:pt x="501" y="588"/>
                      <a:pt x="501" y="582"/>
                    </a:cubicBezTo>
                    <a:cubicBezTo>
                      <a:pt x="501" y="577"/>
                      <a:pt x="501" y="577"/>
                      <a:pt x="501" y="577"/>
                    </a:cubicBezTo>
                    <a:cubicBezTo>
                      <a:pt x="0" y="577"/>
                      <a:pt x="0" y="577"/>
                      <a:pt x="0" y="577"/>
                    </a:cubicBezTo>
                    <a:cubicBezTo>
                      <a:pt x="0" y="606"/>
                      <a:pt x="0" y="606"/>
                      <a:pt x="0" y="606"/>
                    </a:cubicBezTo>
                    <a:cubicBezTo>
                      <a:pt x="0" y="606"/>
                      <a:pt x="26" y="623"/>
                      <a:pt x="38" y="623"/>
                    </a:cubicBezTo>
                    <a:cubicBezTo>
                      <a:pt x="38" y="623"/>
                      <a:pt x="38" y="623"/>
                      <a:pt x="38" y="623"/>
                    </a:cubicBezTo>
                    <a:cubicBezTo>
                      <a:pt x="1121" y="623"/>
                      <a:pt x="1121" y="623"/>
                      <a:pt x="1121" y="623"/>
                    </a:cubicBezTo>
                    <a:cubicBezTo>
                      <a:pt x="1121" y="623"/>
                      <a:pt x="1121" y="623"/>
                      <a:pt x="1121" y="623"/>
                    </a:cubicBezTo>
                    <a:cubicBezTo>
                      <a:pt x="1133" y="623"/>
                      <a:pt x="1159" y="606"/>
                      <a:pt x="1159" y="606"/>
                    </a:cubicBezTo>
                    <a:cubicBezTo>
                      <a:pt x="1159" y="577"/>
                      <a:pt x="1159" y="577"/>
                      <a:pt x="1159" y="577"/>
                    </a:cubicBezTo>
                    <a:cubicBezTo>
                      <a:pt x="661" y="577"/>
                      <a:pt x="661" y="577"/>
                      <a:pt x="661" y="577"/>
                    </a:cubicBezTo>
                    <a:cubicBezTo>
                      <a:pt x="661" y="577"/>
                      <a:pt x="661" y="577"/>
                      <a:pt x="661" y="577"/>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sz="2353" dirty="0">
                  <a:solidFill>
                    <a:srgbClr val="000000"/>
                  </a:solidFill>
                </a:endParaRPr>
              </a:p>
            </p:txBody>
          </p:sp>
          <p:sp>
            <p:nvSpPr>
              <p:cNvPr id="379" name="Rectangle 7"/>
              <p:cNvSpPr>
                <a:spLocks noChangeArrowheads="1"/>
              </p:cNvSpPr>
              <p:nvPr/>
            </p:nvSpPr>
            <p:spPr bwMode="auto">
              <a:xfrm>
                <a:off x="4372836" y="2449514"/>
                <a:ext cx="2986963" cy="185604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914314"/>
                <a:r>
                  <a:rPr lang="fr-FR" sz="1765" dirty="0">
                    <a:solidFill>
                      <a:srgbClr val="FFFFFF"/>
                    </a:solidFill>
                  </a:rPr>
                  <a:t>www.ecomm.com</a:t>
                </a:r>
              </a:p>
            </p:txBody>
          </p:sp>
        </p:grpSp>
      </p:grpSp>
      <p:sp>
        <p:nvSpPr>
          <p:cNvPr id="2" name="Title 1"/>
          <p:cNvSpPr>
            <a:spLocks noGrp="1"/>
          </p:cNvSpPr>
          <p:nvPr>
            <p:ph type="title"/>
          </p:nvPr>
        </p:nvSpPr>
        <p:spPr/>
        <p:txBody>
          <a:bodyPr/>
          <a:lstStyle/>
          <a:p>
            <a:r>
              <a:rPr lang="fr-FR" dirty="0" smtClean="0"/>
              <a:t>Histoire d’une transformation</a:t>
            </a:r>
            <a:endParaRPr lang="fr-FR" dirty="0"/>
          </a:p>
        </p:txBody>
      </p:sp>
      <p:grpSp>
        <p:nvGrpSpPr>
          <p:cNvPr id="4" name="Group 3"/>
          <p:cNvGrpSpPr/>
          <p:nvPr/>
        </p:nvGrpSpPr>
        <p:grpSpPr>
          <a:xfrm>
            <a:off x="269240" y="1615919"/>
            <a:ext cx="5826761" cy="4950569"/>
            <a:chOff x="274638" y="1647825"/>
            <a:chExt cx="5943600" cy="5049838"/>
          </a:xfrm>
        </p:grpSpPr>
        <p:sp>
          <p:nvSpPr>
            <p:cNvPr id="23" name="Rectangle 22"/>
            <p:cNvSpPr/>
            <p:nvPr/>
          </p:nvSpPr>
          <p:spPr>
            <a:xfrm>
              <a:off x="274638" y="1647825"/>
              <a:ext cx="5943600" cy="504983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Points de vente traditionnels</a:t>
              </a:r>
            </a:p>
          </p:txBody>
        </p:sp>
        <p:grpSp>
          <p:nvGrpSpPr>
            <p:cNvPr id="27" name="Group 11"/>
            <p:cNvGrpSpPr>
              <a:grpSpLocks noChangeAspect="1"/>
            </p:cNvGrpSpPr>
            <p:nvPr/>
          </p:nvGrpSpPr>
          <p:grpSpPr bwMode="auto">
            <a:xfrm>
              <a:off x="713553" y="3265715"/>
              <a:ext cx="5065770" cy="3271470"/>
              <a:chOff x="-52" y="2075"/>
              <a:chExt cx="3035" cy="1960"/>
            </a:xfrm>
          </p:grpSpPr>
          <p:sp>
            <p:nvSpPr>
              <p:cNvPr id="28" name="AutoShape 10"/>
              <p:cNvSpPr>
                <a:spLocks noChangeAspect="1" noChangeArrowheads="1" noTextEdit="1"/>
              </p:cNvSpPr>
              <p:nvPr/>
            </p:nvSpPr>
            <p:spPr bwMode="auto">
              <a:xfrm>
                <a:off x="292" y="2077"/>
                <a:ext cx="2367"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29" name="Group 212"/>
              <p:cNvGrpSpPr>
                <a:grpSpLocks/>
              </p:cNvGrpSpPr>
              <p:nvPr/>
            </p:nvGrpSpPr>
            <p:grpSpPr bwMode="auto">
              <a:xfrm>
                <a:off x="-52" y="2075"/>
                <a:ext cx="3035" cy="1960"/>
                <a:chOff x="-52" y="2075"/>
                <a:chExt cx="3035" cy="1960"/>
              </a:xfrm>
            </p:grpSpPr>
            <p:sp>
              <p:nvSpPr>
                <p:cNvPr id="175" name="Rectangle 12"/>
                <p:cNvSpPr>
                  <a:spLocks noChangeArrowheads="1"/>
                </p:cNvSpPr>
                <p:nvPr/>
              </p:nvSpPr>
              <p:spPr bwMode="auto">
                <a:xfrm>
                  <a:off x="1846" y="2538"/>
                  <a:ext cx="669" cy="149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6" name="Rectangle 13"/>
                <p:cNvSpPr>
                  <a:spLocks noChangeArrowheads="1"/>
                </p:cNvSpPr>
                <p:nvPr/>
              </p:nvSpPr>
              <p:spPr bwMode="auto">
                <a:xfrm>
                  <a:off x="1846" y="2538"/>
                  <a:ext cx="669"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7" name="Rectangle 14"/>
                <p:cNvSpPr>
                  <a:spLocks noChangeArrowheads="1"/>
                </p:cNvSpPr>
                <p:nvPr/>
              </p:nvSpPr>
              <p:spPr bwMode="auto">
                <a:xfrm>
                  <a:off x="2116" y="2538"/>
                  <a:ext cx="867" cy="149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8" name="Rectangle 15"/>
                <p:cNvSpPr>
                  <a:spLocks noChangeArrowheads="1"/>
                </p:cNvSpPr>
                <p:nvPr/>
              </p:nvSpPr>
              <p:spPr bwMode="auto">
                <a:xfrm>
                  <a:off x="-52" y="2767"/>
                  <a:ext cx="885" cy="126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9" name="Rectangle 16"/>
                <p:cNvSpPr>
                  <a:spLocks noChangeArrowheads="1"/>
                </p:cNvSpPr>
                <p:nvPr/>
              </p:nvSpPr>
              <p:spPr bwMode="auto">
                <a:xfrm>
                  <a:off x="434" y="2278"/>
                  <a:ext cx="668" cy="175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0" name="Rectangle 17"/>
                <p:cNvSpPr>
                  <a:spLocks noChangeArrowheads="1"/>
                </p:cNvSpPr>
                <p:nvPr/>
              </p:nvSpPr>
              <p:spPr bwMode="auto">
                <a:xfrm>
                  <a:off x="434" y="2278"/>
                  <a:ext cx="668"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1" name="Rectangle 18"/>
                <p:cNvSpPr>
                  <a:spLocks noChangeArrowheads="1"/>
                </p:cNvSpPr>
                <p:nvPr/>
              </p:nvSpPr>
              <p:spPr bwMode="auto">
                <a:xfrm>
                  <a:off x="434" y="2954"/>
                  <a:ext cx="2102" cy="108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2" name="Rectangle 19"/>
                <p:cNvSpPr>
                  <a:spLocks noChangeArrowheads="1"/>
                </p:cNvSpPr>
                <p:nvPr/>
              </p:nvSpPr>
              <p:spPr bwMode="auto">
                <a:xfrm>
                  <a:off x="434" y="2954"/>
                  <a:ext cx="2102"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3" name="Rectangle 20"/>
                <p:cNvSpPr>
                  <a:spLocks noChangeArrowheads="1"/>
                </p:cNvSpPr>
                <p:nvPr/>
              </p:nvSpPr>
              <p:spPr bwMode="auto">
                <a:xfrm>
                  <a:off x="405" y="2916"/>
                  <a:ext cx="2167" cy="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4" name="Rectangle 21"/>
                <p:cNvSpPr>
                  <a:spLocks noChangeArrowheads="1"/>
                </p:cNvSpPr>
                <p:nvPr/>
              </p:nvSpPr>
              <p:spPr bwMode="auto">
                <a:xfrm>
                  <a:off x="50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5" name="Rectangle 22"/>
                <p:cNvSpPr>
                  <a:spLocks noChangeArrowheads="1"/>
                </p:cNvSpPr>
                <p:nvPr/>
              </p:nvSpPr>
              <p:spPr bwMode="auto">
                <a:xfrm>
                  <a:off x="50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6" name="Rectangle 23"/>
                <p:cNvSpPr>
                  <a:spLocks noChangeArrowheads="1"/>
                </p:cNvSpPr>
                <p:nvPr/>
              </p:nvSpPr>
              <p:spPr bwMode="auto">
                <a:xfrm>
                  <a:off x="50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7" name="Rectangle 24"/>
                <p:cNvSpPr>
                  <a:spLocks noChangeArrowheads="1"/>
                </p:cNvSpPr>
                <p:nvPr/>
              </p:nvSpPr>
              <p:spPr bwMode="auto">
                <a:xfrm>
                  <a:off x="56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8" name="Rectangle 25"/>
                <p:cNvSpPr>
                  <a:spLocks noChangeArrowheads="1"/>
                </p:cNvSpPr>
                <p:nvPr/>
              </p:nvSpPr>
              <p:spPr bwMode="auto">
                <a:xfrm>
                  <a:off x="56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9" name="Rectangle 26"/>
                <p:cNvSpPr>
                  <a:spLocks noChangeArrowheads="1"/>
                </p:cNvSpPr>
                <p:nvPr/>
              </p:nvSpPr>
              <p:spPr bwMode="auto">
                <a:xfrm>
                  <a:off x="56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0" name="Rectangle 27"/>
                <p:cNvSpPr>
                  <a:spLocks noChangeArrowheads="1"/>
                </p:cNvSpPr>
                <p:nvPr/>
              </p:nvSpPr>
              <p:spPr bwMode="auto">
                <a:xfrm>
                  <a:off x="722"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1" name="Rectangle 28"/>
                <p:cNvSpPr>
                  <a:spLocks noChangeArrowheads="1"/>
                </p:cNvSpPr>
                <p:nvPr/>
              </p:nvSpPr>
              <p:spPr bwMode="auto">
                <a:xfrm>
                  <a:off x="65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2" name="Rectangle 29"/>
                <p:cNvSpPr>
                  <a:spLocks noChangeArrowheads="1"/>
                </p:cNvSpPr>
                <p:nvPr/>
              </p:nvSpPr>
              <p:spPr bwMode="auto">
                <a:xfrm>
                  <a:off x="722"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3" name="Rectangle 30"/>
                <p:cNvSpPr>
                  <a:spLocks noChangeArrowheads="1"/>
                </p:cNvSpPr>
                <p:nvPr/>
              </p:nvSpPr>
              <p:spPr bwMode="auto">
                <a:xfrm>
                  <a:off x="65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4" name="Rectangle 31"/>
                <p:cNvSpPr>
                  <a:spLocks noChangeArrowheads="1"/>
                </p:cNvSpPr>
                <p:nvPr/>
              </p:nvSpPr>
              <p:spPr bwMode="auto">
                <a:xfrm>
                  <a:off x="722"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5" name="Rectangle 32"/>
                <p:cNvSpPr>
                  <a:spLocks noChangeArrowheads="1"/>
                </p:cNvSpPr>
                <p:nvPr/>
              </p:nvSpPr>
              <p:spPr bwMode="auto">
                <a:xfrm>
                  <a:off x="65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6" name="Rectangle 33"/>
                <p:cNvSpPr>
                  <a:spLocks noChangeArrowheads="1"/>
                </p:cNvSpPr>
                <p:nvPr/>
              </p:nvSpPr>
              <p:spPr bwMode="auto">
                <a:xfrm>
                  <a:off x="87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7" name="Rectangle 34"/>
                <p:cNvSpPr>
                  <a:spLocks noChangeArrowheads="1"/>
                </p:cNvSpPr>
                <p:nvPr/>
              </p:nvSpPr>
              <p:spPr bwMode="auto">
                <a:xfrm>
                  <a:off x="87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8" name="Rectangle 35"/>
                <p:cNvSpPr>
                  <a:spLocks noChangeArrowheads="1"/>
                </p:cNvSpPr>
                <p:nvPr/>
              </p:nvSpPr>
              <p:spPr bwMode="auto">
                <a:xfrm>
                  <a:off x="87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9" name="Rectangle 36"/>
                <p:cNvSpPr>
                  <a:spLocks noChangeArrowheads="1"/>
                </p:cNvSpPr>
                <p:nvPr/>
              </p:nvSpPr>
              <p:spPr bwMode="auto">
                <a:xfrm>
                  <a:off x="81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0" name="Rectangle 37"/>
                <p:cNvSpPr>
                  <a:spLocks noChangeArrowheads="1"/>
                </p:cNvSpPr>
                <p:nvPr/>
              </p:nvSpPr>
              <p:spPr bwMode="auto">
                <a:xfrm>
                  <a:off x="81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1" name="Rectangle 38"/>
                <p:cNvSpPr>
                  <a:spLocks noChangeArrowheads="1"/>
                </p:cNvSpPr>
                <p:nvPr/>
              </p:nvSpPr>
              <p:spPr bwMode="auto">
                <a:xfrm>
                  <a:off x="81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2" name="Rectangle 39"/>
                <p:cNvSpPr>
                  <a:spLocks noChangeArrowheads="1"/>
                </p:cNvSpPr>
                <p:nvPr/>
              </p:nvSpPr>
              <p:spPr bwMode="auto">
                <a:xfrm>
                  <a:off x="103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3" name="Rectangle 40"/>
                <p:cNvSpPr>
                  <a:spLocks noChangeArrowheads="1"/>
                </p:cNvSpPr>
                <p:nvPr/>
              </p:nvSpPr>
              <p:spPr bwMode="auto">
                <a:xfrm>
                  <a:off x="97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4" name="Rectangle 41"/>
                <p:cNvSpPr>
                  <a:spLocks noChangeArrowheads="1"/>
                </p:cNvSpPr>
                <p:nvPr/>
              </p:nvSpPr>
              <p:spPr bwMode="auto">
                <a:xfrm>
                  <a:off x="103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5" name="Rectangle 42"/>
                <p:cNvSpPr>
                  <a:spLocks noChangeArrowheads="1"/>
                </p:cNvSpPr>
                <p:nvPr/>
              </p:nvSpPr>
              <p:spPr bwMode="auto">
                <a:xfrm>
                  <a:off x="103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6" name="Rectangle 43"/>
                <p:cNvSpPr>
                  <a:spLocks noChangeArrowheads="1"/>
                </p:cNvSpPr>
                <p:nvPr/>
              </p:nvSpPr>
              <p:spPr bwMode="auto">
                <a:xfrm>
                  <a:off x="97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7" name="Rectangle 44"/>
                <p:cNvSpPr>
                  <a:spLocks noChangeArrowheads="1"/>
                </p:cNvSpPr>
                <p:nvPr/>
              </p:nvSpPr>
              <p:spPr bwMode="auto">
                <a:xfrm>
                  <a:off x="97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8" name="Rectangle 45"/>
                <p:cNvSpPr>
                  <a:spLocks noChangeArrowheads="1"/>
                </p:cNvSpPr>
                <p:nvPr/>
              </p:nvSpPr>
              <p:spPr bwMode="auto">
                <a:xfrm>
                  <a:off x="50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9" name="Rectangle 46"/>
                <p:cNvSpPr>
                  <a:spLocks noChangeArrowheads="1"/>
                </p:cNvSpPr>
                <p:nvPr/>
              </p:nvSpPr>
              <p:spPr bwMode="auto">
                <a:xfrm>
                  <a:off x="50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0" name="Rectangle 47"/>
                <p:cNvSpPr>
                  <a:spLocks noChangeArrowheads="1"/>
                </p:cNvSpPr>
                <p:nvPr/>
              </p:nvSpPr>
              <p:spPr bwMode="auto">
                <a:xfrm>
                  <a:off x="50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1" name="Rectangle 48"/>
                <p:cNvSpPr>
                  <a:spLocks noChangeArrowheads="1"/>
                </p:cNvSpPr>
                <p:nvPr/>
              </p:nvSpPr>
              <p:spPr bwMode="auto">
                <a:xfrm>
                  <a:off x="56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2" name="Rectangle 49"/>
                <p:cNvSpPr>
                  <a:spLocks noChangeArrowheads="1"/>
                </p:cNvSpPr>
                <p:nvPr/>
              </p:nvSpPr>
              <p:spPr bwMode="auto">
                <a:xfrm>
                  <a:off x="56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3" name="Rectangle 50"/>
                <p:cNvSpPr>
                  <a:spLocks noChangeArrowheads="1"/>
                </p:cNvSpPr>
                <p:nvPr/>
              </p:nvSpPr>
              <p:spPr bwMode="auto">
                <a:xfrm>
                  <a:off x="56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4" name="Rectangle 51"/>
                <p:cNvSpPr>
                  <a:spLocks noChangeArrowheads="1"/>
                </p:cNvSpPr>
                <p:nvPr/>
              </p:nvSpPr>
              <p:spPr bwMode="auto">
                <a:xfrm>
                  <a:off x="722"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5" name="Rectangle 52"/>
                <p:cNvSpPr>
                  <a:spLocks noChangeArrowheads="1"/>
                </p:cNvSpPr>
                <p:nvPr/>
              </p:nvSpPr>
              <p:spPr bwMode="auto">
                <a:xfrm>
                  <a:off x="65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6" name="Rectangle 53"/>
                <p:cNvSpPr>
                  <a:spLocks noChangeArrowheads="1"/>
                </p:cNvSpPr>
                <p:nvPr/>
              </p:nvSpPr>
              <p:spPr bwMode="auto">
                <a:xfrm>
                  <a:off x="722"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7" name="Rectangle 54"/>
                <p:cNvSpPr>
                  <a:spLocks noChangeArrowheads="1"/>
                </p:cNvSpPr>
                <p:nvPr/>
              </p:nvSpPr>
              <p:spPr bwMode="auto">
                <a:xfrm>
                  <a:off x="65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8" name="Rectangle 55"/>
                <p:cNvSpPr>
                  <a:spLocks noChangeArrowheads="1"/>
                </p:cNvSpPr>
                <p:nvPr/>
              </p:nvSpPr>
              <p:spPr bwMode="auto">
                <a:xfrm>
                  <a:off x="722"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9" name="Rectangle 56"/>
                <p:cNvSpPr>
                  <a:spLocks noChangeArrowheads="1"/>
                </p:cNvSpPr>
                <p:nvPr/>
              </p:nvSpPr>
              <p:spPr bwMode="auto">
                <a:xfrm>
                  <a:off x="65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0" name="Rectangle 57"/>
                <p:cNvSpPr>
                  <a:spLocks noChangeArrowheads="1"/>
                </p:cNvSpPr>
                <p:nvPr/>
              </p:nvSpPr>
              <p:spPr bwMode="auto">
                <a:xfrm>
                  <a:off x="87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1" name="Rectangle 58"/>
                <p:cNvSpPr>
                  <a:spLocks noChangeArrowheads="1"/>
                </p:cNvSpPr>
                <p:nvPr/>
              </p:nvSpPr>
              <p:spPr bwMode="auto">
                <a:xfrm>
                  <a:off x="87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2" name="Rectangle 59"/>
                <p:cNvSpPr>
                  <a:spLocks noChangeArrowheads="1"/>
                </p:cNvSpPr>
                <p:nvPr/>
              </p:nvSpPr>
              <p:spPr bwMode="auto">
                <a:xfrm>
                  <a:off x="87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3" name="Rectangle 60"/>
                <p:cNvSpPr>
                  <a:spLocks noChangeArrowheads="1"/>
                </p:cNvSpPr>
                <p:nvPr/>
              </p:nvSpPr>
              <p:spPr bwMode="auto">
                <a:xfrm>
                  <a:off x="81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4" name="Rectangle 61"/>
                <p:cNvSpPr>
                  <a:spLocks noChangeArrowheads="1"/>
                </p:cNvSpPr>
                <p:nvPr/>
              </p:nvSpPr>
              <p:spPr bwMode="auto">
                <a:xfrm>
                  <a:off x="81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5" name="Rectangle 62"/>
                <p:cNvSpPr>
                  <a:spLocks noChangeArrowheads="1"/>
                </p:cNvSpPr>
                <p:nvPr/>
              </p:nvSpPr>
              <p:spPr bwMode="auto">
                <a:xfrm>
                  <a:off x="81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6" name="Rectangle 63"/>
                <p:cNvSpPr>
                  <a:spLocks noChangeArrowheads="1"/>
                </p:cNvSpPr>
                <p:nvPr/>
              </p:nvSpPr>
              <p:spPr bwMode="auto">
                <a:xfrm>
                  <a:off x="103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7" name="Rectangle 64"/>
                <p:cNvSpPr>
                  <a:spLocks noChangeArrowheads="1"/>
                </p:cNvSpPr>
                <p:nvPr/>
              </p:nvSpPr>
              <p:spPr bwMode="auto">
                <a:xfrm>
                  <a:off x="97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8" name="Rectangle 65"/>
                <p:cNvSpPr>
                  <a:spLocks noChangeArrowheads="1"/>
                </p:cNvSpPr>
                <p:nvPr/>
              </p:nvSpPr>
              <p:spPr bwMode="auto">
                <a:xfrm>
                  <a:off x="103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9" name="Rectangle 66"/>
                <p:cNvSpPr>
                  <a:spLocks noChangeArrowheads="1"/>
                </p:cNvSpPr>
                <p:nvPr/>
              </p:nvSpPr>
              <p:spPr bwMode="auto">
                <a:xfrm>
                  <a:off x="103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0" name="Rectangle 67"/>
                <p:cNvSpPr>
                  <a:spLocks noChangeArrowheads="1"/>
                </p:cNvSpPr>
                <p:nvPr/>
              </p:nvSpPr>
              <p:spPr bwMode="auto">
                <a:xfrm>
                  <a:off x="97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1" name="Rectangle 68"/>
                <p:cNvSpPr>
                  <a:spLocks noChangeArrowheads="1"/>
                </p:cNvSpPr>
                <p:nvPr/>
              </p:nvSpPr>
              <p:spPr bwMode="auto">
                <a:xfrm>
                  <a:off x="97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2" name="Rectangle 69"/>
                <p:cNvSpPr>
                  <a:spLocks noChangeArrowheads="1"/>
                </p:cNvSpPr>
                <p:nvPr/>
              </p:nvSpPr>
              <p:spPr bwMode="auto">
                <a:xfrm>
                  <a:off x="50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3" name="Rectangle 70"/>
                <p:cNvSpPr>
                  <a:spLocks noChangeArrowheads="1"/>
                </p:cNvSpPr>
                <p:nvPr/>
              </p:nvSpPr>
              <p:spPr bwMode="auto">
                <a:xfrm>
                  <a:off x="50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4" name="Rectangle 71"/>
                <p:cNvSpPr>
                  <a:spLocks noChangeArrowheads="1"/>
                </p:cNvSpPr>
                <p:nvPr/>
              </p:nvSpPr>
              <p:spPr bwMode="auto">
                <a:xfrm>
                  <a:off x="50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5" name="Rectangle 72"/>
                <p:cNvSpPr>
                  <a:spLocks noChangeArrowheads="1"/>
                </p:cNvSpPr>
                <p:nvPr/>
              </p:nvSpPr>
              <p:spPr bwMode="auto">
                <a:xfrm>
                  <a:off x="56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6" name="Rectangle 73"/>
                <p:cNvSpPr>
                  <a:spLocks noChangeArrowheads="1"/>
                </p:cNvSpPr>
                <p:nvPr/>
              </p:nvSpPr>
              <p:spPr bwMode="auto">
                <a:xfrm>
                  <a:off x="56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7" name="Rectangle 74"/>
                <p:cNvSpPr>
                  <a:spLocks noChangeArrowheads="1"/>
                </p:cNvSpPr>
                <p:nvPr/>
              </p:nvSpPr>
              <p:spPr bwMode="auto">
                <a:xfrm>
                  <a:off x="56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8" name="Rectangle 75"/>
                <p:cNvSpPr>
                  <a:spLocks noChangeArrowheads="1"/>
                </p:cNvSpPr>
                <p:nvPr/>
              </p:nvSpPr>
              <p:spPr bwMode="auto">
                <a:xfrm>
                  <a:off x="722"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9" name="Rectangle 76"/>
                <p:cNvSpPr>
                  <a:spLocks noChangeArrowheads="1"/>
                </p:cNvSpPr>
                <p:nvPr/>
              </p:nvSpPr>
              <p:spPr bwMode="auto">
                <a:xfrm>
                  <a:off x="65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0" name="Rectangle 77"/>
                <p:cNvSpPr>
                  <a:spLocks noChangeArrowheads="1"/>
                </p:cNvSpPr>
                <p:nvPr/>
              </p:nvSpPr>
              <p:spPr bwMode="auto">
                <a:xfrm>
                  <a:off x="722"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1" name="Rectangle 78"/>
                <p:cNvSpPr>
                  <a:spLocks noChangeArrowheads="1"/>
                </p:cNvSpPr>
                <p:nvPr/>
              </p:nvSpPr>
              <p:spPr bwMode="auto">
                <a:xfrm>
                  <a:off x="65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2" name="Rectangle 79"/>
                <p:cNvSpPr>
                  <a:spLocks noChangeArrowheads="1"/>
                </p:cNvSpPr>
                <p:nvPr/>
              </p:nvSpPr>
              <p:spPr bwMode="auto">
                <a:xfrm>
                  <a:off x="722"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3" name="Rectangle 80"/>
                <p:cNvSpPr>
                  <a:spLocks noChangeArrowheads="1"/>
                </p:cNvSpPr>
                <p:nvPr/>
              </p:nvSpPr>
              <p:spPr bwMode="auto">
                <a:xfrm>
                  <a:off x="65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4" name="Rectangle 81"/>
                <p:cNvSpPr>
                  <a:spLocks noChangeArrowheads="1"/>
                </p:cNvSpPr>
                <p:nvPr/>
              </p:nvSpPr>
              <p:spPr bwMode="auto">
                <a:xfrm>
                  <a:off x="87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5" name="Rectangle 82"/>
                <p:cNvSpPr>
                  <a:spLocks noChangeArrowheads="1"/>
                </p:cNvSpPr>
                <p:nvPr/>
              </p:nvSpPr>
              <p:spPr bwMode="auto">
                <a:xfrm>
                  <a:off x="87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6" name="Rectangle 83"/>
                <p:cNvSpPr>
                  <a:spLocks noChangeArrowheads="1"/>
                </p:cNvSpPr>
                <p:nvPr/>
              </p:nvSpPr>
              <p:spPr bwMode="auto">
                <a:xfrm>
                  <a:off x="87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7" name="Rectangle 84"/>
                <p:cNvSpPr>
                  <a:spLocks noChangeArrowheads="1"/>
                </p:cNvSpPr>
                <p:nvPr/>
              </p:nvSpPr>
              <p:spPr bwMode="auto">
                <a:xfrm>
                  <a:off x="81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8" name="Rectangle 85"/>
                <p:cNvSpPr>
                  <a:spLocks noChangeArrowheads="1"/>
                </p:cNvSpPr>
                <p:nvPr/>
              </p:nvSpPr>
              <p:spPr bwMode="auto">
                <a:xfrm>
                  <a:off x="81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9" name="Rectangle 86"/>
                <p:cNvSpPr>
                  <a:spLocks noChangeArrowheads="1"/>
                </p:cNvSpPr>
                <p:nvPr/>
              </p:nvSpPr>
              <p:spPr bwMode="auto">
                <a:xfrm>
                  <a:off x="81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0" name="Rectangle 87"/>
                <p:cNvSpPr>
                  <a:spLocks noChangeArrowheads="1"/>
                </p:cNvSpPr>
                <p:nvPr/>
              </p:nvSpPr>
              <p:spPr bwMode="auto">
                <a:xfrm>
                  <a:off x="103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1" name="Rectangle 88"/>
                <p:cNvSpPr>
                  <a:spLocks noChangeArrowheads="1"/>
                </p:cNvSpPr>
                <p:nvPr/>
              </p:nvSpPr>
              <p:spPr bwMode="auto">
                <a:xfrm>
                  <a:off x="97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2" name="Rectangle 89"/>
                <p:cNvSpPr>
                  <a:spLocks noChangeArrowheads="1"/>
                </p:cNvSpPr>
                <p:nvPr/>
              </p:nvSpPr>
              <p:spPr bwMode="auto">
                <a:xfrm>
                  <a:off x="103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3" name="Rectangle 90"/>
                <p:cNvSpPr>
                  <a:spLocks noChangeArrowheads="1"/>
                </p:cNvSpPr>
                <p:nvPr/>
              </p:nvSpPr>
              <p:spPr bwMode="auto">
                <a:xfrm>
                  <a:off x="103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4" name="Rectangle 91"/>
                <p:cNvSpPr>
                  <a:spLocks noChangeArrowheads="1"/>
                </p:cNvSpPr>
                <p:nvPr/>
              </p:nvSpPr>
              <p:spPr bwMode="auto">
                <a:xfrm>
                  <a:off x="97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5" name="Rectangle 92"/>
                <p:cNvSpPr>
                  <a:spLocks noChangeArrowheads="1"/>
                </p:cNvSpPr>
                <p:nvPr/>
              </p:nvSpPr>
              <p:spPr bwMode="auto">
                <a:xfrm>
                  <a:off x="97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6" name="Rectangle 93"/>
                <p:cNvSpPr>
                  <a:spLocks noChangeArrowheads="1"/>
                </p:cNvSpPr>
                <p:nvPr/>
              </p:nvSpPr>
              <p:spPr bwMode="auto">
                <a:xfrm>
                  <a:off x="189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7" name="Rectangle 94"/>
                <p:cNvSpPr>
                  <a:spLocks noChangeArrowheads="1"/>
                </p:cNvSpPr>
                <p:nvPr/>
              </p:nvSpPr>
              <p:spPr bwMode="auto">
                <a:xfrm>
                  <a:off x="189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8" name="Rectangle 95"/>
                <p:cNvSpPr>
                  <a:spLocks noChangeArrowheads="1"/>
                </p:cNvSpPr>
                <p:nvPr/>
              </p:nvSpPr>
              <p:spPr bwMode="auto">
                <a:xfrm>
                  <a:off x="189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9" name="Rectangle 96"/>
                <p:cNvSpPr>
                  <a:spLocks noChangeArrowheads="1"/>
                </p:cNvSpPr>
                <p:nvPr/>
              </p:nvSpPr>
              <p:spPr bwMode="auto">
                <a:xfrm>
                  <a:off x="196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0" name="Rectangle 97"/>
                <p:cNvSpPr>
                  <a:spLocks noChangeArrowheads="1"/>
                </p:cNvSpPr>
                <p:nvPr/>
              </p:nvSpPr>
              <p:spPr bwMode="auto">
                <a:xfrm>
                  <a:off x="196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1" name="Rectangle 98"/>
                <p:cNvSpPr>
                  <a:spLocks noChangeArrowheads="1"/>
                </p:cNvSpPr>
                <p:nvPr/>
              </p:nvSpPr>
              <p:spPr bwMode="auto">
                <a:xfrm>
                  <a:off x="196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2" name="Rectangle 99"/>
                <p:cNvSpPr>
                  <a:spLocks noChangeArrowheads="1"/>
                </p:cNvSpPr>
                <p:nvPr/>
              </p:nvSpPr>
              <p:spPr bwMode="auto">
                <a:xfrm>
                  <a:off x="2118"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3" name="Rectangle 100"/>
                <p:cNvSpPr>
                  <a:spLocks noChangeArrowheads="1"/>
                </p:cNvSpPr>
                <p:nvPr/>
              </p:nvSpPr>
              <p:spPr bwMode="auto">
                <a:xfrm>
                  <a:off x="2057"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4" name="Rectangle 101"/>
                <p:cNvSpPr>
                  <a:spLocks noChangeArrowheads="1"/>
                </p:cNvSpPr>
                <p:nvPr/>
              </p:nvSpPr>
              <p:spPr bwMode="auto">
                <a:xfrm>
                  <a:off x="2118"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5" name="Rectangle 102"/>
                <p:cNvSpPr>
                  <a:spLocks noChangeArrowheads="1"/>
                </p:cNvSpPr>
                <p:nvPr/>
              </p:nvSpPr>
              <p:spPr bwMode="auto">
                <a:xfrm>
                  <a:off x="2057"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6" name="Rectangle 103"/>
                <p:cNvSpPr>
                  <a:spLocks noChangeArrowheads="1"/>
                </p:cNvSpPr>
                <p:nvPr/>
              </p:nvSpPr>
              <p:spPr bwMode="auto">
                <a:xfrm>
                  <a:off x="2118"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7" name="Rectangle 104"/>
                <p:cNvSpPr>
                  <a:spLocks noChangeArrowheads="1"/>
                </p:cNvSpPr>
                <p:nvPr/>
              </p:nvSpPr>
              <p:spPr bwMode="auto">
                <a:xfrm>
                  <a:off x="2057"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8" name="Rectangle 105"/>
                <p:cNvSpPr>
                  <a:spLocks noChangeArrowheads="1"/>
                </p:cNvSpPr>
                <p:nvPr/>
              </p:nvSpPr>
              <p:spPr bwMode="auto">
                <a:xfrm>
                  <a:off x="227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9" name="Rectangle 106"/>
                <p:cNvSpPr>
                  <a:spLocks noChangeArrowheads="1"/>
                </p:cNvSpPr>
                <p:nvPr/>
              </p:nvSpPr>
              <p:spPr bwMode="auto">
                <a:xfrm>
                  <a:off x="227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0" name="Rectangle 107"/>
                <p:cNvSpPr>
                  <a:spLocks noChangeArrowheads="1"/>
                </p:cNvSpPr>
                <p:nvPr/>
              </p:nvSpPr>
              <p:spPr bwMode="auto">
                <a:xfrm>
                  <a:off x="227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1" name="Rectangle 108"/>
                <p:cNvSpPr>
                  <a:spLocks noChangeArrowheads="1"/>
                </p:cNvSpPr>
                <p:nvPr/>
              </p:nvSpPr>
              <p:spPr bwMode="auto">
                <a:xfrm>
                  <a:off x="2213"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2" name="Rectangle 109"/>
                <p:cNvSpPr>
                  <a:spLocks noChangeArrowheads="1"/>
                </p:cNvSpPr>
                <p:nvPr/>
              </p:nvSpPr>
              <p:spPr bwMode="auto">
                <a:xfrm>
                  <a:off x="2213"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3" name="Rectangle 110"/>
                <p:cNvSpPr>
                  <a:spLocks noChangeArrowheads="1"/>
                </p:cNvSpPr>
                <p:nvPr/>
              </p:nvSpPr>
              <p:spPr bwMode="auto">
                <a:xfrm>
                  <a:off x="2213"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4" name="Rectangle 111"/>
                <p:cNvSpPr>
                  <a:spLocks noChangeArrowheads="1"/>
                </p:cNvSpPr>
                <p:nvPr/>
              </p:nvSpPr>
              <p:spPr bwMode="auto">
                <a:xfrm>
                  <a:off x="243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5" name="Rectangle 112"/>
                <p:cNvSpPr>
                  <a:spLocks noChangeArrowheads="1"/>
                </p:cNvSpPr>
                <p:nvPr/>
              </p:nvSpPr>
              <p:spPr bwMode="auto">
                <a:xfrm>
                  <a:off x="2368"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6" name="Rectangle 113"/>
                <p:cNvSpPr>
                  <a:spLocks noChangeArrowheads="1"/>
                </p:cNvSpPr>
                <p:nvPr/>
              </p:nvSpPr>
              <p:spPr bwMode="auto">
                <a:xfrm>
                  <a:off x="243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7" name="Rectangle 114"/>
                <p:cNvSpPr>
                  <a:spLocks noChangeArrowheads="1"/>
                </p:cNvSpPr>
                <p:nvPr/>
              </p:nvSpPr>
              <p:spPr bwMode="auto">
                <a:xfrm>
                  <a:off x="243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8" name="Rectangle 115"/>
                <p:cNvSpPr>
                  <a:spLocks noChangeArrowheads="1"/>
                </p:cNvSpPr>
                <p:nvPr/>
              </p:nvSpPr>
              <p:spPr bwMode="auto">
                <a:xfrm>
                  <a:off x="2368"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9" name="Rectangle 116"/>
                <p:cNvSpPr>
                  <a:spLocks noChangeArrowheads="1"/>
                </p:cNvSpPr>
                <p:nvPr/>
              </p:nvSpPr>
              <p:spPr bwMode="auto">
                <a:xfrm>
                  <a:off x="2368"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0" name="Rectangle 117"/>
                <p:cNvSpPr>
                  <a:spLocks noChangeArrowheads="1"/>
                </p:cNvSpPr>
                <p:nvPr/>
              </p:nvSpPr>
              <p:spPr bwMode="auto">
                <a:xfrm>
                  <a:off x="189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1" name="Rectangle 118"/>
                <p:cNvSpPr>
                  <a:spLocks noChangeArrowheads="1"/>
                </p:cNvSpPr>
                <p:nvPr/>
              </p:nvSpPr>
              <p:spPr bwMode="auto">
                <a:xfrm>
                  <a:off x="189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2" name="Rectangle 119"/>
                <p:cNvSpPr>
                  <a:spLocks noChangeArrowheads="1"/>
                </p:cNvSpPr>
                <p:nvPr/>
              </p:nvSpPr>
              <p:spPr bwMode="auto">
                <a:xfrm>
                  <a:off x="189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3" name="Rectangle 120"/>
                <p:cNvSpPr>
                  <a:spLocks noChangeArrowheads="1"/>
                </p:cNvSpPr>
                <p:nvPr/>
              </p:nvSpPr>
              <p:spPr bwMode="auto">
                <a:xfrm>
                  <a:off x="196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4" name="Rectangle 121"/>
                <p:cNvSpPr>
                  <a:spLocks noChangeArrowheads="1"/>
                </p:cNvSpPr>
                <p:nvPr/>
              </p:nvSpPr>
              <p:spPr bwMode="auto">
                <a:xfrm>
                  <a:off x="196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5" name="Rectangle 122"/>
                <p:cNvSpPr>
                  <a:spLocks noChangeArrowheads="1"/>
                </p:cNvSpPr>
                <p:nvPr/>
              </p:nvSpPr>
              <p:spPr bwMode="auto">
                <a:xfrm>
                  <a:off x="196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6" name="Rectangle 123"/>
                <p:cNvSpPr>
                  <a:spLocks noChangeArrowheads="1"/>
                </p:cNvSpPr>
                <p:nvPr/>
              </p:nvSpPr>
              <p:spPr bwMode="auto">
                <a:xfrm>
                  <a:off x="2118"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7" name="Rectangle 124"/>
                <p:cNvSpPr>
                  <a:spLocks noChangeArrowheads="1"/>
                </p:cNvSpPr>
                <p:nvPr/>
              </p:nvSpPr>
              <p:spPr bwMode="auto">
                <a:xfrm>
                  <a:off x="2057"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8" name="Rectangle 125"/>
                <p:cNvSpPr>
                  <a:spLocks noChangeArrowheads="1"/>
                </p:cNvSpPr>
                <p:nvPr/>
              </p:nvSpPr>
              <p:spPr bwMode="auto">
                <a:xfrm>
                  <a:off x="2118"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9" name="Rectangle 126"/>
                <p:cNvSpPr>
                  <a:spLocks noChangeArrowheads="1"/>
                </p:cNvSpPr>
                <p:nvPr/>
              </p:nvSpPr>
              <p:spPr bwMode="auto">
                <a:xfrm>
                  <a:off x="2057"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0" name="Rectangle 127"/>
                <p:cNvSpPr>
                  <a:spLocks noChangeArrowheads="1"/>
                </p:cNvSpPr>
                <p:nvPr/>
              </p:nvSpPr>
              <p:spPr bwMode="auto">
                <a:xfrm>
                  <a:off x="2118"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1" name="Rectangle 128"/>
                <p:cNvSpPr>
                  <a:spLocks noChangeArrowheads="1"/>
                </p:cNvSpPr>
                <p:nvPr/>
              </p:nvSpPr>
              <p:spPr bwMode="auto">
                <a:xfrm>
                  <a:off x="2057"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2" name="Rectangle 129"/>
                <p:cNvSpPr>
                  <a:spLocks noChangeArrowheads="1"/>
                </p:cNvSpPr>
                <p:nvPr/>
              </p:nvSpPr>
              <p:spPr bwMode="auto">
                <a:xfrm>
                  <a:off x="227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3" name="Rectangle 130"/>
                <p:cNvSpPr>
                  <a:spLocks noChangeArrowheads="1"/>
                </p:cNvSpPr>
                <p:nvPr/>
              </p:nvSpPr>
              <p:spPr bwMode="auto">
                <a:xfrm>
                  <a:off x="227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4" name="Rectangle 131"/>
                <p:cNvSpPr>
                  <a:spLocks noChangeArrowheads="1"/>
                </p:cNvSpPr>
                <p:nvPr/>
              </p:nvSpPr>
              <p:spPr bwMode="auto">
                <a:xfrm>
                  <a:off x="227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5" name="Rectangle 132"/>
                <p:cNvSpPr>
                  <a:spLocks noChangeArrowheads="1"/>
                </p:cNvSpPr>
                <p:nvPr/>
              </p:nvSpPr>
              <p:spPr bwMode="auto">
                <a:xfrm>
                  <a:off x="2213"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6" name="Rectangle 133"/>
                <p:cNvSpPr>
                  <a:spLocks noChangeArrowheads="1"/>
                </p:cNvSpPr>
                <p:nvPr/>
              </p:nvSpPr>
              <p:spPr bwMode="auto">
                <a:xfrm>
                  <a:off x="2213"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7" name="Rectangle 134"/>
                <p:cNvSpPr>
                  <a:spLocks noChangeArrowheads="1"/>
                </p:cNvSpPr>
                <p:nvPr/>
              </p:nvSpPr>
              <p:spPr bwMode="auto">
                <a:xfrm>
                  <a:off x="2213"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8" name="Rectangle 135"/>
                <p:cNvSpPr>
                  <a:spLocks noChangeArrowheads="1"/>
                </p:cNvSpPr>
                <p:nvPr/>
              </p:nvSpPr>
              <p:spPr bwMode="auto">
                <a:xfrm>
                  <a:off x="243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9" name="Rectangle 136"/>
                <p:cNvSpPr>
                  <a:spLocks noChangeArrowheads="1"/>
                </p:cNvSpPr>
                <p:nvPr/>
              </p:nvSpPr>
              <p:spPr bwMode="auto">
                <a:xfrm>
                  <a:off x="2368"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0" name="Rectangle 137"/>
                <p:cNvSpPr>
                  <a:spLocks noChangeArrowheads="1"/>
                </p:cNvSpPr>
                <p:nvPr/>
              </p:nvSpPr>
              <p:spPr bwMode="auto">
                <a:xfrm>
                  <a:off x="243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1" name="Rectangle 138"/>
                <p:cNvSpPr>
                  <a:spLocks noChangeArrowheads="1"/>
                </p:cNvSpPr>
                <p:nvPr/>
              </p:nvSpPr>
              <p:spPr bwMode="auto">
                <a:xfrm>
                  <a:off x="243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2" name="Rectangle 139"/>
                <p:cNvSpPr>
                  <a:spLocks noChangeArrowheads="1"/>
                </p:cNvSpPr>
                <p:nvPr/>
              </p:nvSpPr>
              <p:spPr bwMode="auto">
                <a:xfrm>
                  <a:off x="2368"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3" name="Rectangle 140"/>
                <p:cNvSpPr>
                  <a:spLocks noChangeArrowheads="1"/>
                </p:cNvSpPr>
                <p:nvPr/>
              </p:nvSpPr>
              <p:spPr bwMode="auto">
                <a:xfrm>
                  <a:off x="2368"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4" name="Rectangle 141"/>
                <p:cNvSpPr>
                  <a:spLocks noChangeArrowheads="1"/>
                </p:cNvSpPr>
                <p:nvPr/>
              </p:nvSpPr>
              <p:spPr bwMode="auto">
                <a:xfrm>
                  <a:off x="189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5" name="Rectangle 142"/>
                <p:cNvSpPr>
                  <a:spLocks noChangeArrowheads="1"/>
                </p:cNvSpPr>
                <p:nvPr/>
              </p:nvSpPr>
              <p:spPr bwMode="auto">
                <a:xfrm>
                  <a:off x="189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6" name="Rectangle 143"/>
                <p:cNvSpPr>
                  <a:spLocks noChangeArrowheads="1"/>
                </p:cNvSpPr>
                <p:nvPr/>
              </p:nvSpPr>
              <p:spPr bwMode="auto">
                <a:xfrm>
                  <a:off x="189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7" name="Rectangle 144"/>
                <p:cNvSpPr>
                  <a:spLocks noChangeArrowheads="1"/>
                </p:cNvSpPr>
                <p:nvPr/>
              </p:nvSpPr>
              <p:spPr bwMode="auto">
                <a:xfrm>
                  <a:off x="196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8" name="Rectangle 145"/>
                <p:cNvSpPr>
                  <a:spLocks noChangeArrowheads="1"/>
                </p:cNvSpPr>
                <p:nvPr/>
              </p:nvSpPr>
              <p:spPr bwMode="auto">
                <a:xfrm>
                  <a:off x="196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9" name="Rectangle 146"/>
                <p:cNvSpPr>
                  <a:spLocks noChangeArrowheads="1"/>
                </p:cNvSpPr>
                <p:nvPr/>
              </p:nvSpPr>
              <p:spPr bwMode="auto">
                <a:xfrm>
                  <a:off x="196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0" name="Rectangle 147"/>
                <p:cNvSpPr>
                  <a:spLocks noChangeArrowheads="1"/>
                </p:cNvSpPr>
                <p:nvPr/>
              </p:nvSpPr>
              <p:spPr bwMode="auto">
                <a:xfrm>
                  <a:off x="2118"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1" name="Rectangle 148"/>
                <p:cNvSpPr>
                  <a:spLocks noChangeArrowheads="1"/>
                </p:cNvSpPr>
                <p:nvPr/>
              </p:nvSpPr>
              <p:spPr bwMode="auto">
                <a:xfrm>
                  <a:off x="2057"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2" name="Rectangle 149"/>
                <p:cNvSpPr>
                  <a:spLocks noChangeArrowheads="1"/>
                </p:cNvSpPr>
                <p:nvPr/>
              </p:nvSpPr>
              <p:spPr bwMode="auto">
                <a:xfrm>
                  <a:off x="2118"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3" name="Rectangle 150"/>
                <p:cNvSpPr>
                  <a:spLocks noChangeArrowheads="1"/>
                </p:cNvSpPr>
                <p:nvPr/>
              </p:nvSpPr>
              <p:spPr bwMode="auto">
                <a:xfrm>
                  <a:off x="2057"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4" name="Rectangle 151"/>
                <p:cNvSpPr>
                  <a:spLocks noChangeArrowheads="1"/>
                </p:cNvSpPr>
                <p:nvPr/>
              </p:nvSpPr>
              <p:spPr bwMode="auto">
                <a:xfrm>
                  <a:off x="2118"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5" name="Rectangle 152"/>
                <p:cNvSpPr>
                  <a:spLocks noChangeArrowheads="1"/>
                </p:cNvSpPr>
                <p:nvPr/>
              </p:nvSpPr>
              <p:spPr bwMode="auto">
                <a:xfrm>
                  <a:off x="2057"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6" name="Rectangle 153"/>
                <p:cNvSpPr>
                  <a:spLocks noChangeArrowheads="1"/>
                </p:cNvSpPr>
                <p:nvPr/>
              </p:nvSpPr>
              <p:spPr bwMode="auto">
                <a:xfrm>
                  <a:off x="227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7" name="Rectangle 154"/>
                <p:cNvSpPr>
                  <a:spLocks noChangeArrowheads="1"/>
                </p:cNvSpPr>
                <p:nvPr/>
              </p:nvSpPr>
              <p:spPr bwMode="auto">
                <a:xfrm>
                  <a:off x="227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8" name="Rectangle 155"/>
                <p:cNvSpPr>
                  <a:spLocks noChangeArrowheads="1"/>
                </p:cNvSpPr>
                <p:nvPr/>
              </p:nvSpPr>
              <p:spPr bwMode="auto">
                <a:xfrm>
                  <a:off x="227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9" name="Rectangle 156"/>
                <p:cNvSpPr>
                  <a:spLocks noChangeArrowheads="1"/>
                </p:cNvSpPr>
                <p:nvPr/>
              </p:nvSpPr>
              <p:spPr bwMode="auto">
                <a:xfrm>
                  <a:off x="2213"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0" name="Rectangle 157"/>
                <p:cNvSpPr>
                  <a:spLocks noChangeArrowheads="1"/>
                </p:cNvSpPr>
                <p:nvPr/>
              </p:nvSpPr>
              <p:spPr bwMode="auto">
                <a:xfrm>
                  <a:off x="2213"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1" name="Rectangle 158"/>
                <p:cNvSpPr>
                  <a:spLocks noChangeArrowheads="1"/>
                </p:cNvSpPr>
                <p:nvPr/>
              </p:nvSpPr>
              <p:spPr bwMode="auto">
                <a:xfrm>
                  <a:off x="2213"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2" name="Rectangle 159"/>
                <p:cNvSpPr>
                  <a:spLocks noChangeArrowheads="1"/>
                </p:cNvSpPr>
                <p:nvPr/>
              </p:nvSpPr>
              <p:spPr bwMode="auto">
                <a:xfrm>
                  <a:off x="243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3" name="Rectangle 160"/>
                <p:cNvSpPr>
                  <a:spLocks noChangeArrowheads="1"/>
                </p:cNvSpPr>
                <p:nvPr/>
              </p:nvSpPr>
              <p:spPr bwMode="auto">
                <a:xfrm>
                  <a:off x="2368"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4" name="Rectangle 161"/>
                <p:cNvSpPr>
                  <a:spLocks noChangeArrowheads="1"/>
                </p:cNvSpPr>
                <p:nvPr/>
              </p:nvSpPr>
              <p:spPr bwMode="auto">
                <a:xfrm>
                  <a:off x="243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5" name="Rectangle 162"/>
                <p:cNvSpPr>
                  <a:spLocks noChangeArrowheads="1"/>
                </p:cNvSpPr>
                <p:nvPr/>
              </p:nvSpPr>
              <p:spPr bwMode="auto">
                <a:xfrm>
                  <a:off x="243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6" name="Rectangle 163"/>
                <p:cNvSpPr>
                  <a:spLocks noChangeArrowheads="1"/>
                </p:cNvSpPr>
                <p:nvPr/>
              </p:nvSpPr>
              <p:spPr bwMode="auto">
                <a:xfrm>
                  <a:off x="2368"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7" name="Rectangle 164"/>
                <p:cNvSpPr>
                  <a:spLocks noChangeArrowheads="1"/>
                </p:cNvSpPr>
                <p:nvPr/>
              </p:nvSpPr>
              <p:spPr bwMode="auto">
                <a:xfrm>
                  <a:off x="2368"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8" name="Rectangle 165"/>
                <p:cNvSpPr>
                  <a:spLocks noChangeArrowheads="1"/>
                </p:cNvSpPr>
                <p:nvPr/>
              </p:nvSpPr>
              <p:spPr bwMode="auto">
                <a:xfrm>
                  <a:off x="996" y="2113"/>
                  <a:ext cx="985" cy="192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9" name="Rectangle 166"/>
                <p:cNvSpPr>
                  <a:spLocks noChangeArrowheads="1"/>
                </p:cNvSpPr>
                <p:nvPr/>
              </p:nvSpPr>
              <p:spPr bwMode="auto">
                <a:xfrm>
                  <a:off x="996" y="2113"/>
                  <a:ext cx="985"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0" name="Rectangle 167"/>
                <p:cNvSpPr>
                  <a:spLocks noChangeArrowheads="1"/>
                </p:cNvSpPr>
                <p:nvPr/>
              </p:nvSpPr>
              <p:spPr bwMode="auto">
                <a:xfrm>
                  <a:off x="946" y="2075"/>
                  <a:ext cx="1085" cy="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1" name="Rectangle 168"/>
                <p:cNvSpPr>
                  <a:spLocks noChangeArrowheads="1"/>
                </p:cNvSpPr>
                <p:nvPr/>
              </p:nvSpPr>
              <p:spPr bwMode="auto">
                <a:xfrm>
                  <a:off x="1331" y="3787"/>
                  <a:ext cx="128"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2" name="Rectangle 169"/>
                <p:cNvSpPr>
                  <a:spLocks noChangeArrowheads="1"/>
                </p:cNvSpPr>
                <p:nvPr/>
              </p:nvSpPr>
              <p:spPr bwMode="auto">
                <a:xfrm>
                  <a:off x="1331" y="3787"/>
                  <a:ext cx="1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3" name="Rectangle 170"/>
                <p:cNvSpPr>
                  <a:spLocks noChangeArrowheads="1"/>
                </p:cNvSpPr>
                <p:nvPr/>
              </p:nvSpPr>
              <p:spPr bwMode="auto">
                <a:xfrm>
                  <a:off x="1190" y="3787"/>
                  <a:ext cx="130"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4" name="Rectangle 171"/>
                <p:cNvSpPr>
                  <a:spLocks noChangeArrowheads="1"/>
                </p:cNvSpPr>
                <p:nvPr/>
              </p:nvSpPr>
              <p:spPr bwMode="auto">
                <a:xfrm>
                  <a:off x="1190" y="3787"/>
                  <a:ext cx="1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5" name="Rectangle 172"/>
                <p:cNvSpPr>
                  <a:spLocks noChangeArrowheads="1"/>
                </p:cNvSpPr>
                <p:nvPr/>
              </p:nvSpPr>
              <p:spPr bwMode="auto">
                <a:xfrm>
                  <a:off x="1679" y="3787"/>
                  <a:ext cx="127"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6" name="Rectangle 173"/>
                <p:cNvSpPr>
                  <a:spLocks noChangeArrowheads="1"/>
                </p:cNvSpPr>
                <p:nvPr/>
              </p:nvSpPr>
              <p:spPr bwMode="auto">
                <a:xfrm>
                  <a:off x="1679" y="3787"/>
                  <a:ext cx="12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7" name="Rectangle 174"/>
                <p:cNvSpPr>
                  <a:spLocks noChangeArrowheads="1"/>
                </p:cNvSpPr>
                <p:nvPr/>
              </p:nvSpPr>
              <p:spPr bwMode="auto">
                <a:xfrm>
                  <a:off x="1537" y="3787"/>
                  <a:ext cx="130"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8" name="Rectangle 175"/>
                <p:cNvSpPr>
                  <a:spLocks noChangeArrowheads="1"/>
                </p:cNvSpPr>
                <p:nvPr/>
              </p:nvSpPr>
              <p:spPr bwMode="auto">
                <a:xfrm>
                  <a:off x="1537" y="3787"/>
                  <a:ext cx="1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9" name="Oval 176"/>
                <p:cNvSpPr>
                  <a:spLocks noChangeArrowheads="1"/>
                </p:cNvSpPr>
                <p:nvPr/>
              </p:nvSpPr>
              <p:spPr bwMode="auto">
                <a:xfrm>
                  <a:off x="753"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0" name="Oval 177"/>
                <p:cNvSpPr>
                  <a:spLocks noChangeArrowheads="1"/>
                </p:cNvSpPr>
                <p:nvPr/>
              </p:nvSpPr>
              <p:spPr bwMode="auto">
                <a:xfrm>
                  <a:off x="849" y="3915"/>
                  <a:ext cx="26"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1" name="Rectangle 178"/>
                <p:cNvSpPr>
                  <a:spLocks noChangeArrowheads="1"/>
                </p:cNvSpPr>
                <p:nvPr/>
              </p:nvSpPr>
              <p:spPr bwMode="auto">
                <a:xfrm>
                  <a:off x="764" y="3915"/>
                  <a:ext cx="100"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2" name="Freeform 179"/>
                <p:cNvSpPr>
                  <a:spLocks/>
                </p:cNvSpPr>
                <p:nvPr/>
              </p:nvSpPr>
              <p:spPr bwMode="auto">
                <a:xfrm>
                  <a:off x="764" y="3939"/>
                  <a:ext cx="100" cy="96"/>
                </a:xfrm>
                <a:custGeom>
                  <a:avLst/>
                  <a:gdLst>
                    <a:gd name="T0" fmla="*/ 93 w 100"/>
                    <a:gd name="T1" fmla="*/ 96 h 96"/>
                    <a:gd name="T2" fmla="*/ 7 w 100"/>
                    <a:gd name="T3" fmla="*/ 96 h 96"/>
                    <a:gd name="T4" fmla="*/ 0 w 100"/>
                    <a:gd name="T5" fmla="*/ 0 h 96"/>
                    <a:gd name="T6" fmla="*/ 100 w 100"/>
                    <a:gd name="T7" fmla="*/ 0 h 96"/>
                    <a:gd name="T8" fmla="*/ 93 w 100"/>
                    <a:gd name="T9" fmla="*/ 96 h 96"/>
                  </a:gdLst>
                  <a:ahLst/>
                  <a:cxnLst>
                    <a:cxn ang="0">
                      <a:pos x="T0" y="T1"/>
                    </a:cxn>
                    <a:cxn ang="0">
                      <a:pos x="T2" y="T3"/>
                    </a:cxn>
                    <a:cxn ang="0">
                      <a:pos x="T4" y="T5"/>
                    </a:cxn>
                    <a:cxn ang="0">
                      <a:pos x="T6" y="T7"/>
                    </a:cxn>
                    <a:cxn ang="0">
                      <a:pos x="T8" y="T9"/>
                    </a:cxn>
                  </a:cxnLst>
                  <a:rect l="0" t="0" r="r" b="b"/>
                  <a:pathLst>
                    <a:path w="100" h="96">
                      <a:moveTo>
                        <a:pt x="93" y="96"/>
                      </a:moveTo>
                      <a:lnTo>
                        <a:pt x="7" y="96"/>
                      </a:lnTo>
                      <a:lnTo>
                        <a:pt x="0" y="0"/>
                      </a:lnTo>
                      <a:lnTo>
                        <a:pt x="100" y="0"/>
                      </a:lnTo>
                      <a:lnTo>
                        <a:pt x="93"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3" name="Rectangle 180"/>
                <p:cNvSpPr>
                  <a:spLocks noChangeArrowheads="1"/>
                </p:cNvSpPr>
                <p:nvPr/>
              </p:nvSpPr>
              <p:spPr bwMode="auto">
                <a:xfrm>
                  <a:off x="800"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4" name="Freeform 181"/>
                <p:cNvSpPr>
                  <a:spLocks/>
                </p:cNvSpPr>
                <p:nvPr/>
              </p:nvSpPr>
              <p:spPr bwMode="auto">
                <a:xfrm>
                  <a:off x="743"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5" name="Oval 182"/>
                <p:cNvSpPr>
                  <a:spLocks noChangeArrowheads="1"/>
                </p:cNvSpPr>
                <p:nvPr/>
              </p:nvSpPr>
              <p:spPr bwMode="auto">
                <a:xfrm>
                  <a:off x="573"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6" name="Oval 183"/>
                <p:cNvSpPr>
                  <a:spLocks noChangeArrowheads="1"/>
                </p:cNvSpPr>
                <p:nvPr/>
              </p:nvSpPr>
              <p:spPr bwMode="auto">
                <a:xfrm>
                  <a:off x="672"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7" name="Rectangle 184"/>
                <p:cNvSpPr>
                  <a:spLocks noChangeArrowheads="1"/>
                </p:cNvSpPr>
                <p:nvPr/>
              </p:nvSpPr>
              <p:spPr bwMode="auto">
                <a:xfrm>
                  <a:off x="585"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8" name="Freeform 185"/>
                <p:cNvSpPr>
                  <a:spLocks/>
                </p:cNvSpPr>
                <p:nvPr/>
              </p:nvSpPr>
              <p:spPr bwMode="auto">
                <a:xfrm>
                  <a:off x="585"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9" name="Rectangle 186"/>
                <p:cNvSpPr>
                  <a:spLocks noChangeArrowheads="1"/>
                </p:cNvSpPr>
                <p:nvPr/>
              </p:nvSpPr>
              <p:spPr bwMode="auto">
                <a:xfrm>
                  <a:off x="620"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0" name="Freeform 187"/>
                <p:cNvSpPr>
                  <a:spLocks/>
                </p:cNvSpPr>
                <p:nvPr/>
              </p:nvSpPr>
              <p:spPr bwMode="auto">
                <a:xfrm>
                  <a:off x="564" y="3669"/>
                  <a:ext cx="141"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1" name="Oval 188"/>
                <p:cNvSpPr>
                  <a:spLocks noChangeArrowheads="1"/>
                </p:cNvSpPr>
                <p:nvPr/>
              </p:nvSpPr>
              <p:spPr bwMode="auto">
                <a:xfrm>
                  <a:off x="2267"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2" name="Oval 189"/>
                <p:cNvSpPr>
                  <a:spLocks noChangeArrowheads="1"/>
                </p:cNvSpPr>
                <p:nvPr/>
              </p:nvSpPr>
              <p:spPr bwMode="auto">
                <a:xfrm>
                  <a:off x="2364" y="3915"/>
                  <a:ext cx="26"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3" name="Rectangle 190"/>
                <p:cNvSpPr>
                  <a:spLocks noChangeArrowheads="1"/>
                </p:cNvSpPr>
                <p:nvPr/>
              </p:nvSpPr>
              <p:spPr bwMode="auto">
                <a:xfrm>
                  <a:off x="2279"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4" name="Freeform 191"/>
                <p:cNvSpPr>
                  <a:spLocks/>
                </p:cNvSpPr>
                <p:nvPr/>
              </p:nvSpPr>
              <p:spPr bwMode="auto">
                <a:xfrm>
                  <a:off x="2279"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5" name="Rectangle 192"/>
                <p:cNvSpPr>
                  <a:spLocks noChangeArrowheads="1"/>
                </p:cNvSpPr>
                <p:nvPr/>
              </p:nvSpPr>
              <p:spPr bwMode="auto">
                <a:xfrm>
                  <a:off x="2314"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6" name="Freeform 193"/>
                <p:cNvSpPr>
                  <a:spLocks/>
                </p:cNvSpPr>
                <p:nvPr/>
              </p:nvSpPr>
              <p:spPr bwMode="auto">
                <a:xfrm>
                  <a:off x="2257"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7" name="Oval 194"/>
                <p:cNvSpPr>
                  <a:spLocks noChangeArrowheads="1"/>
                </p:cNvSpPr>
                <p:nvPr/>
              </p:nvSpPr>
              <p:spPr bwMode="auto">
                <a:xfrm>
                  <a:off x="2087"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8" name="Oval 195"/>
                <p:cNvSpPr>
                  <a:spLocks noChangeArrowheads="1"/>
                </p:cNvSpPr>
                <p:nvPr/>
              </p:nvSpPr>
              <p:spPr bwMode="auto">
                <a:xfrm>
                  <a:off x="2187"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9" name="Rectangle 196"/>
                <p:cNvSpPr>
                  <a:spLocks noChangeArrowheads="1"/>
                </p:cNvSpPr>
                <p:nvPr/>
              </p:nvSpPr>
              <p:spPr bwMode="auto">
                <a:xfrm>
                  <a:off x="2099"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0" name="Freeform 197"/>
                <p:cNvSpPr>
                  <a:spLocks/>
                </p:cNvSpPr>
                <p:nvPr/>
              </p:nvSpPr>
              <p:spPr bwMode="auto">
                <a:xfrm>
                  <a:off x="2099"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1" name="Rectangle 198"/>
                <p:cNvSpPr>
                  <a:spLocks noChangeArrowheads="1"/>
                </p:cNvSpPr>
                <p:nvPr/>
              </p:nvSpPr>
              <p:spPr bwMode="auto">
                <a:xfrm>
                  <a:off x="2135"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2" name="Freeform 199"/>
                <p:cNvSpPr>
                  <a:spLocks/>
                </p:cNvSpPr>
                <p:nvPr/>
              </p:nvSpPr>
              <p:spPr bwMode="auto">
                <a:xfrm>
                  <a:off x="2078"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3" name="Rectangle 200"/>
                <p:cNvSpPr>
                  <a:spLocks noChangeArrowheads="1"/>
                </p:cNvSpPr>
                <p:nvPr/>
              </p:nvSpPr>
              <p:spPr bwMode="auto">
                <a:xfrm>
                  <a:off x="996" y="3582"/>
                  <a:ext cx="985" cy="165"/>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4" name="Rectangle 201"/>
                <p:cNvSpPr>
                  <a:spLocks noChangeArrowheads="1"/>
                </p:cNvSpPr>
                <p:nvPr/>
              </p:nvSpPr>
              <p:spPr bwMode="auto">
                <a:xfrm>
                  <a:off x="996" y="3582"/>
                  <a:ext cx="9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5" name="Rectangle 202"/>
                <p:cNvSpPr>
                  <a:spLocks noChangeArrowheads="1"/>
                </p:cNvSpPr>
                <p:nvPr/>
              </p:nvSpPr>
              <p:spPr bwMode="auto">
                <a:xfrm>
                  <a:off x="2002" y="2363"/>
                  <a:ext cx="163" cy="1266"/>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6" name="Rectangle 203"/>
                <p:cNvSpPr>
                  <a:spLocks noChangeArrowheads="1"/>
                </p:cNvSpPr>
                <p:nvPr/>
              </p:nvSpPr>
              <p:spPr bwMode="auto">
                <a:xfrm>
                  <a:off x="1161"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7" name="Rectangle 204"/>
                <p:cNvSpPr>
                  <a:spLocks noChangeArrowheads="1"/>
                </p:cNvSpPr>
                <p:nvPr/>
              </p:nvSpPr>
              <p:spPr bwMode="auto">
                <a:xfrm>
                  <a:off x="1072" y="3046"/>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8" name="Rectangle 205"/>
                <p:cNvSpPr>
                  <a:spLocks noChangeArrowheads="1"/>
                </p:cNvSpPr>
                <p:nvPr/>
              </p:nvSpPr>
              <p:spPr bwMode="auto">
                <a:xfrm>
                  <a:off x="1072" y="2868"/>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9" name="Rectangle 206"/>
                <p:cNvSpPr>
                  <a:spLocks noChangeArrowheads="1"/>
                </p:cNvSpPr>
                <p:nvPr/>
              </p:nvSpPr>
              <p:spPr bwMode="auto">
                <a:xfrm>
                  <a:off x="1072" y="2961"/>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0" name="Rectangle 207"/>
                <p:cNvSpPr>
                  <a:spLocks noChangeArrowheads="1"/>
                </p:cNvSpPr>
                <p:nvPr/>
              </p:nvSpPr>
              <p:spPr bwMode="auto">
                <a:xfrm>
                  <a:off x="1161"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1" name="Rectangle 208"/>
                <p:cNvSpPr>
                  <a:spLocks noChangeArrowheads="1"/>
                </p:cNvSpPr>
                <p:nvPr/>
              </p:nvSpPr>
              <p:spPr bwMode="auto">
                <a:xfrm>
                  <a:off x="1161"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2" name="Rectangle 209"/>
                <p:cNvSpPr>
                  <a:spLocks noChangeArrowheads="1"/>
                </p:cNvSpPr>
                <p:nvPr/>
              </p:nvSpPr>
              <p:spPr bwMode="auto">
                <a:xfrm>
                  <a:off x="1383"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3" name="Rectangle 210"/>
                <p:cNvSpPr>
                  <a:spLocks noChangeArrowheads="1"/>
                </p:cNvSpPr>
                <p:nvPr/>
              </p:nvSpPr>
              <p:spPr bwMode="auto">
                <a:xfrm>
                  <a:off x="1294" y="3046"/>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4" name="Rectangle 211"/>
                <p:cNvSpPr>
                  <a:spLocks noChangeArrowheads="1"/>
                </p:cNvSpPr>
                <p:nvPr/>
              </p:nvSpPr>
              <p:spPr bwMode="auto">
                <a:xfrm>
                  <a:off x="1383"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30" name="Rectangle 213"/>
              <p:cNvSpPr>
                <a:spLocks noChangeArrowheads="1"/>
              </p:cNvSpPr>
              <p:nvPr/>
            </p:nvSpPr>
            <p:spPr bwMode="auto">
              <a:xfrm>
                <a:off x="1294" y="2961"/>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 name="Rectangle 214"/>
              <p:cNvSpPr>
                <a:spLocks noChangeArrowheads="1"/>
              </p:cNvSpPr>
              <p:nvPr/>
            </p:nvSpPr>
            <p:spPr bwMode="auto">
              <a:xfrm>
                <a:off x="1383"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 name="Rectangle 215"/>
              <p:cNvSpPr>
                <a:spLocks noChangeArrowheads="1"/>
              </p:cNvSpPr>
              <p:nvPr/>
            </p:nvSpPr>
            <p:spPr bwMode="auto">
              <a:xfrm>
                <a:off x="1294" y="2868"/>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 name="Rectangle 216"/>
              <p:cNvSpPr>
                <a:spLocks noChangeArrowheads="1"/>
              </p:cNvSpPr>
              <p:nvPr/>
            </p:nvSpPr>
            <p:spPr bwMode="auto">
              <a:xfrm>
                <a:off x="1605"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 name="Rectangle 217"/>
              <p:cNvSpPr>
                <a:spLocks noChangeArrowheads="1"/>
              </p:cNvSpPr>
              <p:nvPr/>
            </p:nvSpPr>
            <p:spPr bwMode="auto">
              <a:xfrm>
                <a:off x="1605"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 name="Rectangle 218"/>
              <p:cNvSpPr>
                <a:spLocks noChangeArrowheads="1"/>
              </p:cNvSpPr>
              <p:nvPr/>
            </p:nvSpPr>
            <p:spPr bwMode="auto">
              <a:xfrm>
                <a:off x="1605"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 name="Rectangle 219"/>
              <p:cNvSpPr>
                <a:spLocks noChangeArrowheads="1"/>
              </p:cNvSpPr>
              <p:nvPr/>
            </p:nvSpPr>
            <p:spPr bwMode="auto">
              <a:xfrm>
                <a:off x="1516"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 name="Rectangle 220"/>
              <p:cNvSpPr>
                <a:spLocks noChangeArrowheads="1"/>
              </p:cNvSpPr>
              <p:nvPr/>
            </p:nvSpPr>
            <p:spPr bwMode="auto">
              <a:xfrm>
                <a:off x="1516"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8" name="Rectangle 221"/>
              <p:cNvSpPr>
                <a:spLocks noChangeArrowheads="1"/>
              </p:cNvSpPr>
              <p:nvPr/>
            </p:nvSpPr>
            <p:spPr bwMode="auto">
              <a:xfrm>
                <a:off x="1516"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 name="Rectangle 222"/>
              <p:cNvSpPr>
                <a:spLocks noChangeArrowheads="1"/>
              </p:cNvSpPr>
              <p:nvPr/>
            </p:nvSpPr>
            <p:spPr bwMode="auto">
              <a:xfrm>
                <a:off x="1827" y="3046"/>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 name="Rectangle 223"/>
              <p:cNvSpPr>
                <a:spLocks noChangeArrowheads="1"/>
              </p:cNvSpPr>
              <p:nvPr/>
            </p:nvSpPr>
            <p:spPr bwMode="auto">
              <a:xfrm>
                <a:off x="1738" y="3046"/>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 name="Rectangle 224"/>
              <p:cNvSpPr>
                <a:spLocks noChangeArrowheads="1"/>
              </p:cNvSpPr>
              <p:nvPr/>
            </p:nvSpPr>
            <p:spPr bwMode="auto">
              <a:xfrm>
                <a:off x="1827" y="2868"/>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2" name="Rectangle 225"/>
              <p:cNvSpPr>
                <a:spLocks noChangeArrowheads="1"/>
              </p:cNvSpPr>
              <p:nvPr/>
            </p:nvSpPr>
            <p:spPr bwMode="auto">
              <a:xfrm>
                <a:off x="1827" y="2961"/>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3" name="Rectangle 226"/>
              <p:cNvSpPr>
                <a:spLocks noChangeArrowheads="1"/>
              </p:cNvSpPr>
              <p:nvPr/>
            </p:nvSpPr>
            <p:spPr bwMode="auto">
              <a:xfrm>
                <a:off x="1738" y="2961"/>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 name="Rectangle 227"/>
              <p:cNvSpPr>
                <a:spLocks noChangeArrowheads="1"/>
              </p:cNvSpPr>
              <p:nvPr/>
            </p:nvSpPr>
            <p:spPr bwMode="auto">
              <a:xfrm>
                <a:off x="1738" y="2868"/>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 name="Rectangle 228"/>
              <p:cNvSpPr>
                <a:spLocks noChangeArrowheads="1"/>
              </p:cNvSpPr>
              <p:nvPr/>
            </p:nvSpPr>
            <p:spPr bwMode="auto">
              <a:xfrm>
                <a:off x="1161"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8" name="Rectangle 229"/>
              <p:cNvSpPr>
                <a:spLocks noChangeArrowheads="1"/>
              </p:cNvSpPr>
              <p:nvPr/>
            </p:nvSpPr>
            <p:spPr bwMode="auto">
              <a:xfrm>
                <a:off x="1072" y="269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9" name="Rectangle 230"/>
              <p:cNvSpPr>
                <a:spLocks noChangeArrowheads="1"/>
              </p:cNvSpPr>
              <p:nvPr/>
            </p:nvSpPr>
            <p:spPr bwMode="auto">
              <a:xfrm>
                <a:off x="1072" y="2516"/>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0" name="Rectangle 231"/>
              <p:cNvSpPr>
                <a:spLocks noChangeArrowheads="1"/>
              </p:cNvSpPr>
              <p:nvPr/>
            </p:nvSpPr>
            <p:spPr bwMode="auto">
              <a:xfrm>
                <a:off x="1072" y="2609"/>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3" name="Rectangle 232"/>
              <p:cNvSpPr>
                <a:spLocks noChangeArrowheads="1"/>
              </p:cNvSpPr>
              <p:nvPr/>
            </p:nvSpPr>
            <p:spPr bwMode="auto">
              <a:xfrm>
                <a:off x="1161"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4" name="Rectangle 233"/>
              <p:cNvSpPr>
                <a:spLocks noChangeArrowheads="1"/>
              </p:cNvSpPr>
              <p:nvPr/>
            </p:nvSpPr>
            <p:spPr bwMode="auto">
              <a:xfrm>
                <a:off x="1161"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5" name="Rectangle 234"/>
              <p:cNvSpPr>
                <a:spLocks noChangeArrowheads="1"/>
              </p:cNvSpPr>
              <p:nvPr/>
            </p:nvSpPr>
            <p:spPr bwMode="auto">
              <a:xfrm>
                <a:off x="1383"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 name="Rectangle 235"/>
              <p:cNvSpPr>
                <a:spLocks noChangeArrowheads="1"/>
              </p:cNvSpPr>
              <p:nvPr/>
            </p:nvSpPr>
            <p:spPr bwMode="auto">
              <a:xfrm>
                <a:off x="1294" y="269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 name="Rectangle 236"/>
              <p:cNvSpPr>
                <a:spLocks noChangeArrowheads="1"/>
              </p:cNvSpPr>
              <p:nvPr/>
            </p:nvSpPr>
            <p:spPr bwMode="auto">
              <a:xfrm>
                <a:off x="1383"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8" name="Rectangle 237"/>
              <p:cNvSpPr>
                <a:spLocks noChangeArrowheads="1"/>
              </p:cNvSpPr>
              <p:nvPr/>
            </p:nvSpPr>
            <p:spPr bwMode="auto">
              <a:xfrm>
                <a:off x="1294" y="2609"/>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9" name="Rectangle 238"/>
              <p:cNvSpPr>
                <a:spLocks noChangeArrowheads="1"/>
              </p:cNvSpPr>
              <p:nvPr/>
            </p:nvSpPr>
            <p:spPr bwMode="auto">
              <a:xfrm>
                <a:off x="1383"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0" name="Rectangle 239"/>
              <p:cNvSpPr>
                <a:spLocks noChangeArrowheads="1"/>
              </p:cNvSpPr>
              <p:nvPr/>
            </p:nvSpPr>
            <p:spPr bwMode="auto">
              <a:xfrm>
                <a:off x="1294" y="2516"/>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 name="Rectangle 240"/>
              <p:cNvSpPr>
                <a:spLocks noChangeArrowheads="1"/>
              </p:cNvSpPr>
              <p:nvPr/>
            </p:nvSpPr>
            <p:spPr bwMode="auto">
              <a:xfrm>
                <a:off x="1605"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 name="Rectangle 241"/>
              <p:cNvSpPr>
                <a:spLocks noChangeArrowheads="1"/>
              </p:cNvSpPr>
              <p:nvPr/>
            </p:nvSpPr>
            <p:spPr bwMode="auto">
              <a:xfrm>
                <a:off x="1605"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 name="Rectangle 242"/>
              <p:cNvSpPr>
                <a:spLocks noChangeArrowheads="1"/>
              </p:cNvSpPr>
              <p:nvPr/>
            </p:nvSpPr>
            <p:spPr bwMode="auto">
              <a:xfrm>
                <a:off x="1605"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 name="Rectangle 243"/>
              <p:cNvSpPr>
                <a:spLocks noChangeArrowheads="1"/>
              </p:cNvSpPr>
              <p:nvPr/>
            </p:nvSpPr>
            <p:spPr bwMode="auto">
              <a:xfrm>
                <a:off x="1516"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 name="Rectangle 244"/>
              <p:cNvSpPr>
                <a:spLocks noChangeArrowheads="1"/>
              </p:cNvSpPr>
              <p:nvPr/>
            </p:nvSpPr>
            <p:spPr bwMode="auto">
              <a:xfrm>
                <a:off x="1516"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 name="Rectangle 245"/>
              <p:cNvSpPr>
                <a:spLocks noChangeArrowheads="1"/>
              </p:cNvSpPr>
              <p:nvPr/>
            </p:nvSpPr>
            <p:spPr bwMode="auto">
              <a:xfrm>
                <a:off x="1516"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 name="Rectangle 246"/>
              <p:cNvSpPr>
                <a:spLocks noChangeArrowheads="1"/>
              </p:cNvSpPr>
              <p:nvPr/>
            </p:nvSpPr>
            <p:spPr bwMode="auto">
              <a:xfrm>
                <a:off x="1827" y="269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 name="Rectangle 247"/>
              <p:cNvSpPr>
                <a:spLocks noChangeArrowheads="1"/>
              </p:cNvSpPr>
              <p:nvPr/>
            </p:nvSpPr>
            <p:spPr bwMode="auto">
              <a:xfrm>
                <a:off x="1738" y="269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 name="Rectangle 248"/>
              <p:cNvSpPr>
                <a:spLocks noChangeArrowheads="1"/>
              </p:cNvSpPr>
              <p:nvPr/>
            </p:nvSpPr>
            <p:spPr bwMode="auto">
              <a:xfrm>
                <a:off x="1827" y="2516"/>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 name="Rectangle 249"/>
              <p:cNvSpPr>
                <a:spLocks noChangeArrowheads="1"/>
              </p:cNvSpPr>
              <p:nvPr/>
            </p:nvSpPr>
            <p:spPr bwMode="auto">
              <a:xfrm>
                <a:off x="1827" y="2609"/>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 name="Rectangle 250"/>
              <p:cNvSpPr>
                <a:spLocks noChangeArrowheads="1"/>
              </p:cNvSpPr>
              <p:nvPr/>
            </p:nvSpPr>
            <p:spPr bwMode="auto">
              <a:xfrm>
                <a:off x="1738" y="2609"/>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 name="Rectangle 251"/>
              <p:cNvSpPr>
                <a:spLocks noChangeArrowheads="1"/>
              </p:cNvSpPr>
              <p:nvPr/>
            </p:nvSpPr>
            <p:spPr bwMode="auto">
              <a:xfrm>
                <a:off x="1738" y="2516"/>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 name="Rectangle 252"/>
              <p:cNvSpPr>
                <a:spLocks noChangeArrowheads="1"/>
              </p:cNvSpPr>
              <p:nvPr/>
            </p:nvSpPr>
            <p:spPr bwMode="auto">
              <a:xfrm>
                <a:off x="1161" y="2172"/>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 name="Rectangle 253"/>
              <p:cNvSpPr>
                <a:spLocks noChangeArrowheads="1"/>
              </p:cNvSpPr>
              <p:nvPr/>
            </p:nvSpPr>
            <p:spPr bwMode="auto">
              <a:xfrm>
                <a:off x="1072" y="2351"/>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 name="Rectangle 254"/>
              <p:cNvSpPr>
                <a:spLocks noChangeArrowheads="1"/>
              </p:cNvSpPr>
              <p:nvPr/>
            </p:nvSpPr>
            <p:spPr bwMode="auto">
              <a:xfrm>
                <a:off x="1072" y="217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 name="Rectangle 255"/>
              <p:cNvSpPr>
                <a:spLocks noChangeArrowheads="1"/>
              </p:cNvSpPr>
              <p:nvPr/>
            </p:nvSpPr>
            <p:spPr bwMode="auto">
              <a:xfrm>
                <a:off x="1072" y="2266"/>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 name="Rectangle 256"/>
              <p:cNvSpPr>
                <a:spLocks noChangeArrowheads="1"/>
              </p:cNvSpPr>
              <p:nvPr/>
            </p:nvSpPr>
            <p:spPr bwMode="auto">
              <a:xfrm>
                <a:off x="1161"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 name="Rectangle 257"/>
              <p:cNvSpPr>
                <a:spLocks noChangeArrowheads="1"/>
              </p:cNvSpPr>
              <p:nvPr/>
            </p:nvSpPr>
            <p:spPr bwMode="auto">
              <a:xfrm>
                <a:off x="1161"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 name="Rectangle 258"/>
              <p:cNvSpPr>
                <a:spLocks noChangeArrowheads="1"/>
              </p:cNvSpPr>
              <p:nvPr/>
            </p:nvSpPr>
            <p:spPr bwMode="auto">
              <a:xfrm>
                <a:off x="1383"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 name="Rectangle 259"/>
              <p:cNvSpPr>
                <a:spLocks noChangeArrowheads="1"/>
              </p:cNvSpPr>
              <p:nvPr/>
            </p:nvSpPr>
            <p:spPr bwMode="auto">
              <a:xfrm>
                <a:off x="1294" y="2351"/>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 name="Rectangle 260"/>
              <p:cNvSpPr>
                <a:spLocks noChangeArrowheads="1"/>
              </p:cNvSpPr>
              <p:nvPr/>
            </p:nvSpPr>
            <p:spPr bwMode="auto">
              <a:xfrm>
                <a:off x="1383"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 name="Rectangle 261"/>
              <p:cNvSpPr>
                <a:spLocks noChangeArrowheads="1"/>
              </p:cNvSpPr>
              <p:nvPr/>
            </p:nvSpPr>
            <p:spPr bwMode="auto">
              <a:xfrm>
                <a:off x="1294" y="2266"/>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 name="Rectangle 262"/>
              <p:cNvSpPr>
                <a:spLocks noChangeArrowheads="1"/>
              </p:cNvSpPr>
              <p:nvPr/>
            </p:nvSpPr>
            <p:spPr bwMode="auto">
              <a:xfrm>
                <a:off x="1383"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 name="Rectangle 263"/>
              <p:cNvSpPr>
                <a:spLocks noChangeArrowheads="1"/>
              </p:cNvSpPr>
              <p:nvPr/>
            </p:nvSpPr>
            <p:spPr bwMode="auto">
              <a:xfrm>
                <a:off x="1294" y="217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 name="Rectangle 264"/>
              <p:cNvSpPr>
                <a:spLocks noChangeArrowheads="1"/>
              </p:cNvSpPr>
              <p:nvPr/>
            </p:nvSpPr>
            <p:spPr bwMode="auto">
              <a:xfrm>
                <a:off x="1605"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 name="Rectangle 265"/>
              <p:cNvSpPr>
                <a:spLocks noChangeArrowheads="1"/>
              </p:cNvSpPr>
              <p:nvPr/>
            </p:nvSpPr>
            <p:spPr bwMode="auto">
              <a:xfrm>
                <a:off x="1605"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 name="Rectangle 266"/>
              <p:cNvSpPr>
                <a:spLocks noChangeArrowheads="1"/>
              </p:cNvSpPr>
              <p:nvPr/>
            </p:nvSpPr>
            <p:spPr bwMode="auto">
              <a:xfrm>
                <a:off x="1605"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 name="Rectangle 267"/>
              <p:cNvSpPr>
                <a:spLocks noChangeArrowheads="1"/>
              </p:cNvSpPr>
              <p:nvPr/>
            </p:nvSpPr>
            <p:spPr bwMode="auto">
              <a:xfrm>
                <a:off x="1516"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 name="Rectangle 268"/>
              <p:cNvSpPr>
                <a:spLocks noChangeArrowheads="1"/>
              </p:cNvSpPr>
              <p:nvPr/>
            </p:nvSpPr>
            <p:spPr bwMode="auto">
              <a:xfrm>
                <a:off x="1516"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 name="Rectangle 269"/>
              <p:cNvSpPr>
                <a:spLocks noChangeArrowheads="1"/>
              </p:cNvSpPr>
              <p:nvPr/>
            </p:nvSpPr>
            <p:spPr bwMode="auto">
              <a:xfrm>
                <a:off x="1516"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 name="Rectangle 270"/>
              <p:cNvSpPr>
                <a:spLocks noChangeArrowheads="1"/>
              </p:cNvSpPr>
              <p:nvPr/>
            </p:nvSpPr>
            <p:spPr bwMode="auto">
              <a:xfrm>
                <a:off x="1827" y="2351"/>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 name="Rectangle 271"/>
              <p:cNvSpPr>
                <a:spLocks noChangeArrowheads="1"/>
              </p:cNvSpPr>
              <p:nvPr/>
            </p:nvSpPr>
            <p:spPr bwMode="auto">
              <a:xfrm>
                <a:off x="1738" y="2351"/>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 name="Rectangle 272"/>
              <p:cNvSpPr>
                <a:spLocks noChangeArrowheads="1"/>
              </p:cNvSpPr>
              <p:nvPr/>
            </p:nvSpPr>
            <p:spPr bwMode="auto">
              <a:xfrm>
                <a:off x="1827" y="217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 name="Rectangle 273"/>
              <p:cNvSpPr>
                <a:spLocks noChangeArrowheads="1"/>
              </p:cNvSpPr>
              <p:nvPr/>
            </p:nvSpPr>
            <p:spPr bwMode="auto">
              <a:xfrm>
                <a:off x="1827" y="2266"/>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 name="Rectangle 274"/>
              <p:cNvSpPr>
                <a:spLocks noChangeArrowheads="1"/>
              </p:cNvSpPr>
              <p:nvPr/>
            </p:nvSpPr>
            <p:spPr bwMode="auto">
              <a:xfrm>
                <a:off x="1738" y="2266"/>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 name="Rectangle 275"/>
              <p:cNvSpPr>
                <a:spLocks noChangeArrowheads="1"/>
              </p:cNvSpPr>
              <p:nvPr/>
            </p:nvSpPr>
            <p:spPr bwMode="auto">
              <a:xfrm>
                <a:off x="1738" y="217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 name="Rectangle 276"/>
              <p:cNvSpPr>
                <a:spLocks noChangeArrowheads="1"/>
              </p:cNvSpPr>
              <p:nvPr/>
            </p:nvSpPr>
            <p:spPr bwMode="auto">
              <a:xfrm>
                <a:off x="1072" y="3395"/>
                <a:ext cx="70"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 name="Rectangle 277"/>
              <p:cNvSpPr>
                <a:spLocks noChangeArrowheads="1"/>
              </p:cNvSpPr>
              <p:nvPr/>
            </p:nvSpPr>
            <p:spPr bwMode="auto">
              <a:xfrm>
                <a:off x="1072" y="3218"/>
                <a:ext cx="70"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 name="Rectangle 278"/>
              <p:cNvSpPr>
                <a:spLocks noChangeArrowheads="1"/>
              </p:cNvSpPr>
              <p:nvPr/>
            </p:nvSpPr>
            <p:spPr bwMode="auto">
              <a:xfrm>
                <a:off x="1072" y="3310"/>
                <a:ext cx="70"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 name="Rectangle 279"/>
              <p:cNvSpPr>
                <a:spLocks noChangeArrowheads="1"/>
              </p:cNvSpPr>
              <p:nvPr/>
            </p:nvSpPr>
            <p:spPr bwMode="auto">
              <a:xfrm>
                <a:off x="1161" y="3395"/>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 name="Rectangle 280"/>
              <p:cNvSpPr>
                <a:spLocks noChangeArrowheads="1"/>
              </p:cNvSpPr>
              <p:nvPr/>
            </p:nvSpPr>
            <p:spPr bwMode="auto">
              <a:xfrm>
                <a:off x="1161" y="3310"/>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 name="Rectangle 281"/>
              <p:cNvSpPr>
                <a:spLocks noChangeArrowheads="1"/>
              </p:cNvSpPr>
              <p:nvPr/>
            </p:nvSpPr>
            <p:spPr bwMode="auto">
              <a:xfrm>
                <a:off x="1161" y="3218"/>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 name="Rectangle 282"/>
              <p:cNvSpPr>
                <a:spLocks noChangeArrowheads="1"/>
              </p:cNvSpPr>
              <p:nvPr/>
            </p:nvSpPr>
            <p:spPr bwMode="auto">
              <a:xfrm>
                <a:off x="1383"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 name="Rectangle 283"/>
              <p:cNvSpPr>
                <a:spLocks noChangeArrowheads="1"/>
              </p:cNvSpPr>
              <p:nvPr/>
            </p:nvSpPr>
            <p:spPr bwMode="auto">
              <a:xfrm>
                <a:off x="1294" y="3395"/>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 name="Rectangle 284"/>
              <p:cNvSpPr>
                <a:spLocks noChangeArrowheads="1"/>
              </p:cNvSpPr>
              <p:nvPr/>
            </p:nvSpPr>
            <p:spPr bwMode="auto">
              <a:xfrm>
                <a:off x="1383"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 name="Rectangle 285"/>
              <p:cNvSpPr>
                <a:spLocks noChangeArrowheads="1"/>
              </p:cNvSpPr>
              <p:nvPr/>
            </p:nvSpPr>
            <p:spPr bwMode="auto">
              <a:xfrm>
                <a:off x="1294" y="3310"/>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 name="Rectangle 286"/>
              <p:cNvSpPr>
                <a:spLocks noChangeArrowheads="1"/>
              </p:cNvSpPr>
              <p:nvPr/>
            </p:nvSpPr>
            <p:spPr bwMode="auto">
              <a:xfrm>
                <a:off x="1383"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 name="Rectangle 287"/>
              <p:cNvSpPr>
                <a:spLocks noChangeArrowheads="1"/>
              </p:cNvSpPr>
              <p:nvPr/>
            </p:nvSpPr>
            <p:spPr bwMode="auto">
              <a:xfrm>
                <a:off x="1294" y="3218"/>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 name="Rectangle 288"/>
              <p:cNvSpPr>
                <a:spLocks noChangeArrowheads="1"/>
              </p:cNvSpPr>
              <p:nvPr/>
            </p:nvSpPr>
            <p:spPr bwMode="auto">
              <a:xfrm>
                <a:off x="1605"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 name="Rectangle 289"/>
              <p:cNvSpPr>
                <a:spLocks noChangeArrowheads="1"/>
              </p:cNvSpPr>
              <p:nvPr/>
            </p:nvSpPr>
            <p:spPr bwMode="auto">
              <a:xfrm>
                <a:off x="1605"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 name="Rectangle 290"/>
              <p:cNvSpPr>
                <a:spLocks noChangeArrowheads="1"/>
              </p:cNvSpPr>
              <p:nvPr/>
            </p:nvSpPr>
            <p:spPr bwMode="auto">
              <a:xfrm>
                <a:off x="1605"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2" name="Rectangle 291"/>
              <p:cNvSpPr>
                <a:spLocks noChangeArrowheads="1"/>
              </p:cNvSpPr>
              <p:nvPr/>
            </p:nvSpPr>
            <p:spPr bwMode="auto">
              <a:xfrm>
                <a:off x="1516"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3" name="Rectangle 292"/>
              <p:cNvSpPr>
                <a:spLocks noChangeArrowheads="1"/>
              </p:cNvSpPr>
              <p:nvPr/>
            </p:nvSpPr>
            <p:spPr bwMode="auto">
              <a:xfrm>
                <a:off x="1516"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4" name="Rectangle 293"/>
              <p:cNvSpPr>
                <a:spLocks noChangeArrowheads="1"/>
              </p:cNvSpPr>
              <p:nvPr/>
            </p:nvSpPr>
            <p:spPr bwMode="auto">
              <a:xfrm>
                <a:off x="1516"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5" name="Rectangle 294"/>
              <p:cNvSpPr>
                <a:spLocks noChangeArrowheads="1"/>
              </p:cNvSpPr>
              <p:nvPr/>
            </p:nvSpPr>
            <p:spPr bwMode="auto">
              <a:xfrm>
                <a:off x="1827"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6" name="Rectangle 295"/>
              <p:cNvSpPr>
                <a:spLocks noChangeArrowheads="1"/>
              </p:cNvSpPr>
              <p:nvPr/>
            </p:nvSpPr>
            <p:spPr bwMode="auto">
              <a:xfrm>
                <a:off x="1738"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7" name="Rectangle 296"/>
              <p:cNvSpPr>
                <a:spLocks noChangeArrowheads="1"/>
              </p:cNvSpPr>
              <p:nvPr/>
            </p:nvSpPr>
            <p:spPr bwMode="auto">
              <a:xfrm>
                <a:off x="1827"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8" name="Rectangle 297"/>
              <p:cNvSpPr>
                <a:spLocks noChangeArrowheads="1"/>
              </p:cNvSpPr>
              <p:nvPr/>
            </p:nvSpPr>
            <p:spPr bwMode="auto">
              <a:xfrm>
                <a:off x="1827"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9" name="Rectangle 298"/>
              <p:cNvSpPr>
                <a:spLocks noChangeArrowheads="1"/>
              </p:cNvSpPr>
              <p:nvPr/>
            </p:nvSpPr>
            <p:spPr bwMode="auto">
              <a:xfrm>
                <a:off x="1738"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0" name="Rectangle 299"/>
              <p:cNvSpPr>
                <a:spLocks noChangeArrowheads="1"/>
              </p:cNvSpPr>
              <p:nvPr/>
            </p:nvSpPr>
            <p:spPr bwMode="auto">
              <a:xfrm>
                <a:off x="1738"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1" name="Rectangle 300"/>
              <p:cNvSpPr>
                <a:spLocks noChangeArrowheads="1"/>
              </p:cNvSpPr>
              <p:nvPr/>
            </p:nvSpPr>
            <p:spPr bwMode="auto">
              <a:xfrm>
                <a:off x="1209" y="3809"/>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2" name="Rectangle 301"/>
              <p:cNvSpPr>
                <a:spLocks noChangeArrowheads="1"/>
              </p:cNvSpPr>
              <p:nvPr/>
            </p:nvSpPr>
            <p:spPr bwMode="auto">
              <a:xfrm>
                <a:off x="1209" y="3809"/>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3" name="Rectangle 302"/>
              <p:cNvSpPr>
                <a:spLocks noChangeArrowheads="1"/>
              </p:cNvSpPr>
              <p:nvPr/>
            </p:nvSpPr>
            <p:spPr bwMode="auto">
              <a:xfrm>
                <a:off x="1209" y="3922"/>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4" name="Rectangle 303"/>
              <p:cNvSpPr>
                <a:spLocks noChangeArrowheads="1"/>
              </p:cNvSpPr>
              <p:nvPr/>
            </p:nvSpPr>
            <p:spPr bwMode="auto">
              <a:xfrm>
                <a:off x="1350" y="3809"/>
                <a:ext cx="90"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5" name="Rectangle 304"/>
              <p:cNvSpPr>
                <a:spLocks noChangeArrowheads="1"/>
              </p:cNvSpPr>
              <p:nvPr/>
            </p:nvSpPr>
            <p:spPr bwMode="auto">
              <a:xfrm>
                <a:off x="1350" y="3809"/>
                <a:ext cx="9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6" name="Rectangle 305"/>
              <p:cNvSpPr>
                <a:spLocks noChangeArrowheads="1"/>
              </p:cNvSpPr>
              <p:nvPr/>
            </p:nvSpPr>
            <p:spPr bwMode="auto">
              <a:xfrm>
                <a:off x="1350" y="3922"/>
                <a:ext cx="90"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7" name="Rectangle 306"/>
              <p:cNvSpPr>
                <a:spLocks noChangeArrowheads="1"/>
              </p:cNvSpPr>
              <p:nvPr/>
            </p:nvSpPr>
            <p:spPr bwMode="auto">
              <a:xfrm>
                <a:off x="1556" y="3809"/>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8" name="Rectangle 307"/>
              <p:cNvSpPr>
                <a:spLocks noChangeArrowheads="1"/>
              </p:cNvSpPr>
              <p:nvPr/>
            </p:nvSpPr>
            <p:spPr bwMode="auto">
              <a:xfrm>
                <a:off x="1556" y="3809"/>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9" name="Rectangle 308"/>
              <p:cNvSpPr>
                <a:spLocks noChangeArrowheads="1"/>
              </p:cNvSpPr>
              <p:nvPr/>
            </p:nvSpPr>
            <p:spPr bwMode="auto">
              <a:xfrm>
                <a:off x="1556" y="3922"/>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0" name="Rectangle 309"/>
              <p:cNvSpPr>
                <a:spLocks noChangeArrowheads="1"/>
              </p:cNvSpPr>
              <p:nvPr/>
            </p:nvSpPr>
            <p:spPr bwMode="auto">
              <a:xfrm>
                <a:off x="1698" y="3809"/>
                <a:ext cx="89"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1" name="Rectangle 310"/>
              <p:cNvSpPr>
                <a:spLocks noChangeArrowheads="1"/>
              </p:cNvSpPr>
              <p:nvPr/>
            </p:nvSpPr>
            <p:spPr bwMode="auto">
              <a:xfrm>
                <a:off x="1698" y="3809"/>
                <a:ext cx="8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2" name="Rectangle 311"/>
              <p:cNvSpPr>
                <a:spLocks noChangeArrowheads="1"/>
              </p:cNvSpPr>
              <p:nvPr/>
            </p:nvSpPr>
            <p:spPr bwMode="auto">
              <a:xfrm>
                <a:off x="1698" y="3922"/>
                <a:ext cx="89"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3" name="Rectangle 312"/>
              <p:cNvSpPr>
                <a:spLocks noChangeArrowheads="1"/>
              </p:cNvSpPr>
              <p:nvPr/>
            </p:nvSpPr>
            <p:spPr bwMode="auto">
              <a:xfrm>
                <a:off x="996" y="3747"/>
                <a:ext cx="1" cy="90"/>
              </a:xfrm>
              <a:prstGeom prst="rect">
                <a:avLst/>
              </a:prstGeom>
              <a:solidFill>
                <a:srgbClr val="7F5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4" name="Rectangle 313"/>
              <p:cNvSpPr>
                <a:spLocks noChangeArrowheads="1"/>
              </p:cNvSpPr>
              <p:nvPr/>
            </p:nvSpPr>
            <p:spPr bwMode="auto">
              <a:xfrm>
                <a:off x="996" y="3747"/>
                <a:ext cx="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5" name="Freeform 314"/>
              <p:cNvSpPr>
                <a:spLocks/>
              </p:cNvSpPr>
              <p:nvPr/>
            </p:nvSpPr>
            <p:spPr bwMode="auto">
              <a:xfrm>
                <a:off x="996" y="3747"/>
                <a:ext cx="985" cy="90"/>
              </a:xfrm>
              <a:custGeom>
                <a:avLst/>
                <a:gdLst>
                  <a:gd name="T0" fmla="*/ 985 w 985"/>
                  <a:gd name="T1" fmla="*/ 0 h 90"/>
                  <a:gd name="T2" fmla="*/ 985 w 985"/>
                  <a:gd name="T3" fmla="*/ 0 h 90"/>
                  <a:gd name="T4" fmla="*/ 0 w 985"/>
                  <a:gd name="T5" fmla="*/ 0 h 90"/>
                  <a:gd name="T6" fmla="*/ 0 w 985"/>
                  <a:gd name="T7" fmla="*/ 90 h 90"/>
                  <a:gd name="T8" fmla="*/ 194 w 985"/>
                  <a:gd name="T9" fmla="*/ 90 h 90"/>
                  <a:gd name="T10" fmla="*/ 194 w 985"/>
                  <a:gd name="T11" fmla="*/ 40 h 90"/>
                  <a:gd name="T12" fmla="*/ 324 w 985"/>
                  <a:gd name="T13" fmla="*/ 40 h 90"/>
                  <a:gd name="T14" fmla="*/ 324 w 985"/>
                  <a:gd name="T15" fmla="*/ 90 h 90"/>
                  <a:gd name="T16" fmla="*/ 335 w 985"/>
                  <a:gd name="T17" fmla="*/ 90 h 90"/>
                  <a:gd name="T18" fmla="*/ 335 w 985"/>
                  <a:gd name="T19" fmla="*/ 40 h 90"/>
                  <a:gd name="T20" fmla="*/ 463 w 985"/>
                  <a:gd name="T21" fmla="*/ 40 h 90"/>
                  <a:gd name="T22" fmla="*/ 463 w 985"/>
                  <a:gd name="T23" fmla="*/ 90 h 90"/>
                  <a:gd name="T24" fmla="*/ 541 w 985"/>
                  <a:gd name="T25" fmla="*/ 90 h 90"/>
                  <a:gd name="T26" fmla="*/ 541 w 985"/>
                  <a:gd name="T27" fmla="*/ 40 h 90"/>
                  <a:gd name="T28" fmla="*/ 671 w 985"/>
                  <a:gd name="T29" fmla="*/ 40 h 90"/>
                  <a:gd name="T30" fmla="*/ 671 w 985"/>
                  <a:gd name="T31" fmla="*/ 90 h 90"/>
                  <a:gd name="T32" fmla="*/ 683 w 985"/>
                  <a:gd name="T33" fmla="*/ 90 h 90"/>
                  <a:gd name="T34" fmla="*/ 683 w 985"/>
                  <a:gd name="T35" fmla="*/ 40 h 90"/>
                  <a:gd name="T36" fmla="*/ 810 w 985"/>
                  <a:gd name="T37" fmla="*/ 40 h 90"/>
                  <a:gd name="T38" fmla="*/ 810 w 985"/>
                  <a:gd name="T39" fmla="*/ 90 h 90"/>
                  <a:gd name="T40" fmla="*/ 985 w 985"/>
                  <a:gd name="T41" fmla="*/ 90 h 90"/>
                  <a:gd name="T42" fmla="*/ 985 w 985"/>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5" h="90">
                    <a:moveTo>
                      <a:pt x="985" y="0"/>
                    </a:moveTo>
                    <a:lnTo>
                      <a:pt x="985" y="0"/>
                    </a:lnTo>
                    <a:lnTo>
                      <a:pt x="0" y="0"/>
                    </a:lnTo>
                    <a:lnTo>
                      <a:pt x="0" y="90"/>
                    </a:lnTo>
                    <a:lnTo>
                      <a:pt x="194" y="90"/>
                    </a:lnTo>
                    <a:lnTo>
                      <a:pt x="194" y="40"/>
                    </a:lnTo>
                    <a:lnTo>
                      <a:pt x="324" y="40"/>
                    </a:lnTo>
                    <a:lnTo>
                      <a:pt x="324" y="90"/>
                    </a:lnTo>
                    <a:lnTo>
                      <a:pt x="335" y="90"/>
                    </a:lnTo>
                    <a:lnTo>
                      <a:pt x="335" y="40"/>
                    </a:lnTo>
                    <a:lnTo>
                      <a:pt x="463" y="40"/>
                    </a:lnTo>
                    <a:lnTo>
                      <a:pt x="463" y="90"/>
                    </a:lnTo>
                    <a:lnTo>
                      <a:pt x="541" y="90"/>
                    </a:lnTo>
                    <a:lnTo>
                      <a:pt x="541" y="40"/>
                    </a:lnTo>
                    <a:lnTo>
                      <a:pt x="671" y="40"/>
                    </a:lnTo>
                    <a:lnTo>
                      <a:pt x="671" y="90"/>
                    </a:lnTo>
                    <a:lnTo>
                      <a:pt x="683" y="90"/>
                    </a:lnTo>
                    <a:lnTo>
                      <a:pt x="683" y="40"/>
                    </a:lnTo>
                    <a:lnTo>
                      <a:pt x="810" y="40"/>
                    </a:lnTo>
                    <a:lnTo>
                      <a:pt x="810" y="90"/>
                    </a:lnTo>
                    <a:lnTo>
                      <a:pt x="985" y="90"/>
                    </a:lnTo>
                    <a:lnTo>
                      <a:pt x="985" y="0"/>
                    </a:lnTo>
                    <a:close/>
                  </a:path>
                </a:pathLst>
              </a:custGeom>
              <a:solidFill>
                <a:srgbClr val="813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6" name="Freeform 315"/>
              <p:cNvSpPr>
                <a:spLocks/>
              </p:cNvSpPr>
              <p:nvPr/>
            </p:nvSpPr>
            <p:spPr bwMode="auto">
              <a:xfrm>
                <a:off x="996" y="3747"/>
                <a:ext cx="985" cy="90"/>
              </a:xfrm>
              <a:custGeom>
                <a:avLst/>
                <a:gdLst>
                  <a:gd name="T0" fmla="*/ 985 w 985"/>
                  <a:gd name="T1" fmla="*/ 0 h 90"/>
                  <a:gd name="T2" fmla="*/ 985 w 985"/>
                  <a:gd name="T3" fmla="*/ 0 h 90"/>
                  <a:gd name="T4" fmla="*/ 0 w 985"/>
                  <a:gd name="T5" fmla="*/ 0 h 90"/>
                  <a:gd name="T6" fmla="*/ 0 w 985"/>
                  <a:gd name="T7" fmla="*/ 90 h 90"/>
                  <a:gd name="T8" fmla="*/ 194 w 985"/>
                  <a:gd name="T9" fmla="*/ 90 h 90"/>
                  <a:gd name="T10" fmla="*/ 194 w 985"/>
                  <a:gd name="T11" fmla="*/ 40 h 90"/>
                  <a:gd name="T12" fmla="*/ 324 w 985"/>
                  <a:gd name="T13" fmla="*/ 40 h 90"/>
                  <a:gd name="T14" fmla="*/ 324 w 985"/>
                  <a:gd name="T15" fmla="*/ 90 h 90"/>
                  <a:gd name="T16" fmla="*/ 335 w 985"/>
                  <a:gd name="T17" fmla="*/ 90 h 90"/>
                  <a:gd name="T18" fmla="*/ 335 w 985"/>
                  <a:gd name="T19" fmla="*/ 40 h 90"/>
                  <a:gd name="T20" fmla="*/ 463 w 985"/>
                  <a:gd name="T21" fmla="*/ 40 h 90"/>
                  <a:gd name="T22" fmla="*/ 463 w 985"/>
                  <a:gd name="T23" fmla="*/ 90 h 90"/>
                  <a:gd name="T24" fmla="*/ 541 w 985"/>
                  <a:gd name="T25" fmla="*/ 90 h 90"/>
                  <a:gd name="T26" fmla="*/ 541 w 985"/>
                  <a:gd name="T27" fmla="*/ 40 h 90"/>
                  <a:gd name="T28" fmla="*/ 671 w 985"/>
                  <a:gd name="T29" fmla="*/ 40 h 90"/>
                  <a:gd name="T30" fmla="*/ 671 w 985"/>
                  <a:gd name="T31" fmla="*/ 90 h 90"/>
                  <a:gd name="T32" fmla="*/ 683 w 985"/>
                  <a:gd name="T33" fmla="*/ 90 h 90"/>
                  <a:gd name="T34" fmla="*/ 683 w 985"/>
                  <a:gd name="T35" fmla="*/ 40 h 90"/>
                  <a:gd name="T36" fmla="*/ 810 w 985"/>
                  <a:gd name="T37" fmla="*/ 40 h 90"/>
                  <a:gd name="T38" fmla="*/ 810 w 985"/>
                  <a:gd name="T39" fmla="*/ 90 h 90"/>
                  <a:gd name="T40" fmla="*/ 985 w 985"/>
                  <a:gd name="T41" fmla="*/ 90 h 90"/>
                  <a:gd name="T42" fmla="*/ 985 w 985"/>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5" h="90">
                    <a:moveTo>
                      <a:pt x="985" y="0"/>
                    </a:moveTo>
                    <a:lnTo>
                      <a:pt x="985" y="0"/>
                    </a:lnTo>
                    <a:lnTo>
                      <a:pt x="0" y="0"/>
                    </a:lnTo>
                    <a:lnTo>
                      <a:pt x="0" y="90"/>
                    </a:lnTo>
                    <a:lnTo>
                      <a:pt x="194" y="90"/>
                    </a:lnTo>
                    <a:lnTo>
                      <a:pt x="194" y="40"/>
                    </a:lnTo>
                    <a:lnTo>
                      <a:pt x="324" y="40"/>
                    </a:lnTo>
                    <a:lnTo>
                      <a:pt x="324" y="90"/>
                    </a:lnTo>
                    <a:lnTo>
                      <a:pt x="335" y="90"/>
                    </a:lnTo>
                    <a:lnTo>
                      <a:pt x="335" y="40"/>
                    </a:lnTo>
                    <a:lnTo>
                      <a:pt x="463" y="40"/>
                    </a:lnTo>
                    <a:lnTo>
                      <a:pt x="463" y="90"/>
                    </a:lnTo>
                    <a:lnTo>
                      <a:pt x="541" y="90"/>
                    </a:lnTo>
                    <a:lnTo>
                      <a:pt x="541" y="40"/>
                    </a:lnTo>
                    <a:lnTo>
                      <a:pt x="671" y="40"/>
                    </a:lnTo>
                    <a:lnTo>
                      <a:pt x="671" y="90"/>
                    </a:lnTo>
                    <a:lnTo>
                      <a:pt x="683" y="90"/>
                    </a:lnTo>
                    <a:lnTo>
                      <a:pt x="683" y="40"/>
                    </a:lnTo>
                    <a:lnTo>
                      <a:pt x="810" y="40"/>
                    </a:lnTo>
                    <a:lnTo>
                      <a:pt x="810" y="90"/>
                    </a:lnTo>
                    <a:lnTo>
                      <a:pt x="985" y="90"/>
                    </a:lnTo>
                    <a:lnTo>
                      <a:pt x="9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7" name="Freeform 316"/>
              <p:cNvSpPr>
                <a:spLocks/>
              </p:cNvSpPr>
              <p:nvPr/>
            </p:nvSpPr>
            <p:spPr bwMode="auto">
              <a:xfrm>
                <a:off x="1331" y="3787"/>
                <a:ext cx="128" cy="50"/>
              </a:xfrm>
              <a:custGeom>
                <a:avLst/>
                <a:gdLst>
                  <a:gd name="T0" fmla="*/ 128 w 128"/>
                  <a:gd name="T1" fmla="*/ 0 h 50"/>
                  <a:gd name="T2" fmla="*/ 0 w 128"/>
                  <a:gd name="T3" fmla="*/ 0 h 50"/>
                  <a:gd name="T4" fmla="*/ 0 w 128"/>
                  <a:gd name="T5" fmla="*/ 50 h 50"/>
                  <a:gd name="T6" fmla="*/ 19 w 128"/>
                  <a:gd name="T7" fmla="*/ 50 h 50"/>
                  <a:gd name="T8" fmla="*/ 19 w 128"/>
                  <a:gd name="T9" fmla="*/ 22 h 50"/>
                  <a:gd name="T10" fmla="*/ 109 w 128"/>
                  <a:gd name="T11" fmla="*/ 22 h 50"/>
                  <a:gd name="T12" fmla="*/ 109 w 128"/>
                  <a:gd name="T13" fmla="*/ 50 h 50"/>
                  <a:gd name="T14" fmla="*/ 128 w 128"/>
                  <a:gd name="T15" fmla="*/ 50 h 50"/>
                  <a:gd name="T16" fmla="*/ 128 w 12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50">
                    <a:moveTo>
                      <a:pt x="128" y="0"/>
                    </a:moveTo>
                    <a:lnTo>
                      <a:pt x="0" y="0"/>
                    </a:lnTo>
                    <a:lnTo>
                      <a:pt x="0" y="50"/>
                    </a:lnTo>
                    <a:lnTo>
                      <a:pt x="19" y="50"/>
                    </a:lnTo>
                    <a:lnTo>
                      <a:pt x="19" y="22"/>
                    </a:lnTo>
                    <a:lnTo>
                      <a:pt x="109" y="22"/>
                    </a:lnTo>
                    <a:lnTo>
                      <a:pt x="109" y="50"/>
                    </a:lnTo>
                    <a:lnTo>
                      <a:pt x="128" y="50"/>
                    </a:lnTo>
                    <a:lnTo>
                      <a:pt x="128"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8" name="Freeform 317"/>
              <p:cNvSpPr>
                <a:spLocks/>
              </p:cNvSpPr>
              <p:nvPr/>
            </p:nvSpPr>
            <p:spPr bwMode="auto">
              <a:xfrm>
                <a:off x="1331" y="3787"/>
                <a:ext cx="128" cy="50"/>
              </a:xfrm>
              <a:custGeom>
                <a:avLst/>
                <a:gdLst>
                  <a:gd name="T0" fmla="*/ 128 w 128"/>
                  <a:gd name="T1" fmla="*/ 0 h 50"/>
                  <a:gd name="T2" fmla="*/ 0 w 128"/>
                  <a:gd name="T3" fmla="*/ 0 h 50"/>
                  <a:gd name="T4" fmla="*/ 0 w 128"/>
                  <a:gd name="T5" fmla="*/ 50 h 50"/>
                  <a:gd name="T6" fmla="*/ 19 w 128"/>
                  <a:gd name="T7" fmla="*/ 50 h 50"/>
                  <a:gd name="T8" fmla="*/ 19 w 128"/>
                  <a:gd name="T9" fmla="*/ 22 h 50"/>
                  <a:gd name="T10" fmla="*/ 109 w 128"/>
                  <a:gd name="T11" fmla="*/ 22 h 50"/>
                  <a:gd name="T12" fmla="*/ 109 w 128"/>
                  <a:gd name="T13" fmla="*/ 50 h 50"/>
                  <a:gd name="T14" fmla="*/ 128 w 128"/>
                  <a:gd name="T15" fmla="*/ 50 h 50"/>
                  <a:gd name="T16" fmla="*/ 128 w 12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50">
                    <a:moveTo>
                      <a:pt x="128" y="0"/>
                    </a:moveTo>
                    <a:lnTo>
                      <a:pt x="0" y="0"/>
                    </a:lnTo>
                    <a:lnTo>
                      <a:pt x="0" y="50"/>
                    </a:lnTo>
                    <a:lnTo>
                      <a:pt x="19" y="50"/>
                    </a:lnTo>
                    <a:lnTo>
                      <a:pt x="19" y="22"/>
                    </a:lnTo>
                    <a:lnTo>
                      <a:pt x="109" y="22"/>
                    </a:lnTo>
                    <a:lnTo>
                      <a:pt x="109" y="50"/>
                    </a:lnTo>
                    <a:lnTo>
                      <a:pt x="128" y="50"/>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9" name="Freeform 318"/>
              <p:cNvSpPr>
                <a:spLocks/>
              </p:cNvSpPr>
              <p:nvPr/>
            </p:nvSpPr>
            <p:spPr bwMode="auto">
              <a:xfrm>
                <a:off x="1190"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0" name="Freeform 319"/>
              <p:cNvSpPr>
                <a:spLocks/>
              </p:cNvSpPr>
              <p:nvPr/>
            </p:nvSpPr>
            <p:spPr bwMode="auto">
              <a:xfrm>
                <a:off x="1190"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1" name="Freeform 320"/>
              <p:cNvSpPr>
                <a:spLocks/>
              </p:cNvSpPr>
              <p:nvPr/>
            </p:nvSpPr>
            <p:spPr bwMode="auto">
              <a:xfrm>
                <a:off x="1679" y="3787"/>
                <a:ext cx="127" cy="50"/>
              </a:xfrm>
              <a:custGeom>
                <a:avLst/>
                <a:gdLst>
                  <a:gd name="T0" fmla="*/ 127 w 127"/>
                  <a:gd name="T1" fmla="*/ 0 h 50"/>
                  <a:gd name="T2" fmla="*/ 0 w 127"/>
                  <a:gd name="T3" fmla="*/ 0 h 50"/>
                  <a:gd name="T4" fmla="*/ 0 w 127"/>
                  <a:gd name="T5" fmla="*/ 50 h 50"/>
                  <a:gd name="T6" fmla="*/ 19 w 127"/>
                  <a:gd name="T7" fmla="*/ 50 h 50"/>
                  <a:gd name="T8" fmla="*/ 19 w 127"/>
                  <a:gd name="T9" fmla="*/ 22 h 50"/>
                  <a:gd name="T10" fmla="*/ 108 w 127"/>
                  <a:gd name="T11" fmla="*/ 22 h 50"/>
                  <a:gd name="T12" fmla="*/ 108 w 127"/>
                  <a:gd name="T13" fmla="*/ 50 h 50"/>
                  <a:gd name="T14" fmla="*/ 127 w 127"/>
                  <a:gd name="T15" fmla="*/ 50 h 50"/>
                  <a:gd name="T16" fmla="*/ 127 w 12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0">
                    <a:moveTo>
                      <a:pt x="127" y="0"/>
                    </a:moveTo>
                    <a:lnTo>
                      <a:pt x="0" y="0"/>
                    </a:lnTo>
                    <a:lnTo>
                      <a:pt x="0" y="50"/>
                    </a:lnTo>
                    <a:lnTo>
                      <a:pt x="19" y="50"/>
                    </a:lnTo>
                    <a:lnTo>
                      <a:pt x="19" y="22"/>
                    </a:lnTo>
                    <a:lnTo>
                      <a:pt x="108" y="22"/>
                    </a:lnTo>
                    <a:lnTo>
                      <a:pt x="108" y="50"/>
                    </a:lnTo>
                    <a:lnTo>
                      <a:pt x="127" y="50"/>
                    </a:lnTo>
                    <a:lnTo>
                      <a:pt x="127"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2" name="Freeform 321"/>
              <p:cNvSpPr>
                <a:spLocks/>
              </p:cNvSpPr>
              <p:nvPr/>
            </p:nvSpPr>
            <p:spPr bwMode="auto">
              <a:xfrm>
                <a:off x="1679" y="3787"/>
                <a:ext cx="127" cy="50"/>
              </a:xfrm>
              <a:custGeom>
                <a:avLst/>
                <a:gdLst>
                  <a:gd name="T0" fmla="*/ 127 w 127"/>
                  <a:gd name="T1" fmla="*/ 0 h 50"/>
                  <a:gd name="T2" fmla="*/ 0 w 127"/>
                  <a:gd name="T3" fmla="*/ 0 h 50"/>
                  <a:gd name="T4" fmla="*/ 0 w 127"/>
                  <a:gd name="T5" fmla="*/ 50 h 50"/>
                  <a:gd name="T6" fmla="*/ 19 w 127"/>
                  <a:gd name="T7" fmla="*/ 50 h 50"/>
                  <a:gd name="T8" fmla="*/ 19 w 127"/>
                  <a:gd name="T9" fmla="*/ 22 h 50"/>
                  <a:gd name="T10" fmla="*/ 108 w 127"/>
                  <a:gd name="T11" fmla="*/ 22 h 50"/>
                  <a:gd name="T12" fmla="*/ 108 w 127"/>
                  <a:gd name="T13" fmla="*/ 50 h 50"/>
                  <a:gd name="T14" fmla="*/ 127 w 127"/>
                  <a:gd name="T15" fmla="*/ 50 h 50"/>
                  <a:gd name="T16" fmla="*/ 127 w 12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0">
                    <a:moveTo>
                      <a:pt x="127" y="0"/>
                    </a:moveTo>
                    <a:lnTo>
                      <a:pt x="0" y="0"/>
                    </a:lnTo>
                    <a:lnTo>
                      <a:pt x="0" y="50"/>
                    </a:lnTo>
                    <a:lnTo>
                      <a:pt x="19" y="50"/>
                    </a:lnTo>
                    <a:lnTo>
                      <a:pt x="19" y="22"/>
                    </a:lnTo>
                    <a:lnTo>
                      <a:pt x="108" y="22"/>
                    </a:lnTo>
                    <a:lnTo>
                      <a:pt x="108" y="50"/>
                    </a:lnTo>
                    <a:lnTo>
                      <a:pt x="127" y="50"/>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3" name="Freeform 322"/>
              <p:cNvSpPr>
                <a:spLocks/>
              </p:cNvSpPr>
              <p:nvPr/>
            </p:nvSpPr>
            <p:spPr bwMode="auto">
              <a:xfrm>
                <a:off x="1537"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4" name="Freeform 323"/>
              <p:cNvSpPr>
                <a:spLocks/>
              </p:cNvSpPr>
              <p:nvPr/>
            </p:nvSpPr>
            <p:spPr bwMode="auto">
              <a:xfrm>
                <a:off x="1537"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5" name="Rectangle 324"/>
              <p:cNvSpPr>
                <a:spLocks noChangeArrowheads="1"/>
              </p:cNvSpPr>
              <p:nvPr/>
            </p:nvSpPr>
            <p:spPr bwMode="auto">
              <a:xfrm>
                <a:off x="996" y="3747"/>
                <a:ext cx="985" cy="1"/>
              </a:xfrm>
              <a:prstGeom prst="rect">
                <a:avLst/>
              </a:prstGeom>
              <a:solidFill>
                <a:srgbClr val="5622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6" name="Freeform 325"/>
              <p:cNvSpPr>
                <a:spLocks/>
              </p:cNvSpPr>
              <p:nvPr/>
            </p:nvSpPr>
            <p:spPr bwMode="auto">
              <a:xfrm>
                <a:off x="996" y="3747"/>
                <a:ext cx="985" cy="0"/>
              </a:xfrm>
              <a:custGeom>
                <a:avLst/>
                <a:gdLst>
                  <a:gd name="T0" fmla="*/ 985 w 985"/>
                  <a:gd name="T1" fmla="*/ 0 w 985"/>
                  <a:gd name="T2" fmla="*/ 0 w 985"/>
                  <a:gd name="T3" fmla="*/ 985 w 985"/>
                </a:gdLst>
                <a:ahLst/>
                <a:cxnLst>
                  <a:cxn ang="0">
                    <a:pos x="T0" y="0"/>
                  </a:cxn>
                  <a:cxn ang="0">
                    <a:pos x="T1" y="0"/>
                  </a:cxn>
                  <a:cxn ang="0">
                    <a:pos x="T2" y="0"/>
                  </a:cxn>
                  <a:cxn ang="0">
                    <a:pos x="T3" y="0"/>
                  </a:cxn>
                </a:cxnLst>
                <a:rect l="0" t="0" r="r" b="b"/>
                <a:pathLst>
                  <a:path w="985">
                    <a:moveTo>
                      <a:pt x="985" y="0"/>
                    </a:moveTo>
                    <a:lnTo>
                      <a:pt x="0" y="0"/>
                    </a:lnTo>
                    <a:lnTo>
                      <a:pt x="0" y="0"/>
                    </a:lnTo>
                    <a:lnTo>
                      <a:pt x="9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7" name="Rectangle 326"/>
              <p:cNvSpPr>
                <a:spLocks noChangeArrowheads="1"/>
              </p:cNvSpPr>
              <p:nvPr/>
            </p:nvSpPr>
            <p:spPr bwMode="auto">
              <a:xfrm>
                <a:off x="1209" y="3809"/>
                <a:ext cx="92"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8" name="Rectangle 327"/>
              <p:cNvSpPr>
                <a:spLocks noChangeArrowheads="1"/>
              </p:cNvSpPr>
              <p:nvPr/>
            </p:nvSpPr>
            <p:spPr bwMode="auto">
              <a:xfrm>
                <a:off x="1209" y="3809"/>
                <a:ext cx="9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9" name="Rectangle 328"/>
              <p:cNvSpPr>
                <a:spLocks noChangeArrowheads="1"/>
              </p:cNvSpPr>
              <p:nvPr/>
            </p:nvSpPr>
            <p:spPr bwMode="auto">
              <a:xfrm>
                <a:off x="1350" y="3809"/>
                <a:ext cx="90"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0" name="Rectangle 329"/>
              <p:cNvSpPr>
                <a:spLocks noChangeArrowheads="1"/>
              </p:cNvSpPr>
              <p:nvPr/>
            </p:nvSpPr>
            <p:spPr bwMode="auto">
              <a:xfrm>
                <a:off x="1350" y="3809"/>
                <a:ext cx="90"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1" name="Rectangle 330"/>
              <p:cNvSpPr>
                <a:spLocks noChangeArrowheads="1"/>
              </p:cNvSpPr>
              <p:nvPr/>
            </p:nvSpPr>
            <p:spPr bwMode="auto">
              <a:xfrm>
                <a:off x="1556" y="3809"/>
                <a:ext cx="92"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2" name="Rectangle 331"/>
              <p:cNvSpPr>
                <a:spLocks noChangeArrowheads="1"/>
              </p:cNvSpPr>
              <p:nvPr/>
            </p:nvSpPr>
            <p:spPr bwMode="auto">
              <a:xfrm>
                <a:off x="1556" y="3809"/>
                <a:ext cx="9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3" name="Rectangle 332"/>
              <p:cNvSpPr>
                <a:spLocks noChangeArrowheads="1"/>
              </p:cNvSpPr>
              <p:nvPr/>
            </p:nvSpPr>
            <p:spPr bwMode="auto">
              <a:xfrm>
                <a:off x="1698" y="3809"/>
                <a:ext cx="89"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4" name="Rectangle 333"/>
              <p:cNvSpPr>
                <a:spLocks noChangeArrowheads="1"/>
              </p:cNvSpPr>
              <p:nvPr/>
            </p:nvSpPr>
            <p:spPr bwMode="auto">
              <a:xfrm>
                <a:off x="1698" y="3809"/>
                <a:ext cx="8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5" name="Freeform 334"/>
              <p:cNvSpPr>
                <a:spLocks noEditPoints="1"/>
              </p:cNvSpPr>
              <p:nvPr/>
            </p:nvSpPr>
            <p:spPr bwMode="auto">
              <a:xfrm>
                <a:off x="2057" y="2436"/>
                <a:ext cx="59" cy="66"/>
              </a:xfrm>
              <a:custGeom>
                <a:avLst/>
                <a:gdLst>
                  <a:gd name="T0" fmla="*/ 0 w 25"/>
                  <a:gd name="T1" fmla="*/ 28 h 28"/>
                  <a:gd name="T2" fmla="*/ 0 w 25"/>
                  <a:gd name="T3" fmla="*/ 0 h 28"/>
                  <a:gd name="T4" fmla="*/ 10 w 25"/>
                  <a:gd name="T5" fmla="*/ 0 h 28"/>
                  <a:gd name="T6" fmla="*/ 25 w 25"/>
                  <a:gd name="T7" fmla="*/ 14 h 28"/>
                  <a:gd name="T8" fmla="*/ 21 w 25"/>
                  <a:gd name="T9" fmla="*/ 24 h 28"/>
                  <a:gd name="T10" fmla="*/ 10 w 25"/>
                  <a:gd name="T11" fmla="*/ 28 h 28"/>
                  <a:gd name="T12" fmla="*/ 0 w 25"/>
                  <a:gd name="T13" fmla="*/ 28 h 28"/>
                  <a:gd name="T14" fmla="*/ 6 w 25"/>
                  <a:gd name="T15" fmla="*/ 5 h 28"/>
                  <a:gd name="T16" fmla="*/ 6 w 25"/>
                  <a:gd name="T17" fmla="*/ 23 h 28"/>
                  <a:gd name="T18" fmla="*/ 9 w 25"/>
                  <a:gd name="T19" fmla="*/ 23 h 28"/>
                  <a:gd name="T20" fmla="*/ 16 w 25"/>
                  <a:gd name="T21" fmla="*/ 20 h 28"/>
                  <a:gd name="T22" fmla="*/ 18 w 25"/>
                  <a:gd name="T23" fmla="*/ 14 h 28"/>
                  <a:gd name="T24" fmla="*/ 16 w 25"/>
                  <a:gd name="T25" fmla="*/ 7 h 28"/>
                  <a:gd name="T26" fmla="*/ 9 w 25"/>
                  <a:gd name="T27" fmla="*/ 5 h 28"/>
                  <a:gd name="T28" fmla="*/ 6 w 25"/>
                  <a:gd name="T2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0" y="28"/>
                    </a:moveTo>
                    <a:cubicBezTo>
                      <a:pt x="0" y="0"/>
                      <a:pt x="0" y="0"/>
                      <a:pt x="0" y="0"/>
                    </a:cubicBezTo>
                    <a:cubicBezTo>
                      <a:pt x="10" y="0"/>
                      <a:pt x="10" y="0"/>
                      <a:pt x="10" y="0"/>
                    </a:cubicBezTo>
                    <a:cubicBezTo>
                      <a:pt x="20" y="0"/>
                      <a:pt x="25" y="5"/>
                      <a:pt x="25" y="14"/>
                    </a:cubicBezTo>
                    <a:cubicBezTo>
                      <a:pt x="25" y="18"/>
                      <a:pt x="24" y="21"/>
                      <a:pt x="21" y="24"/>
                    </a:cubicBezTo>
                    <a:cubicBezTo>
                      <a:pt x="18" y="27"/>
                      <a:pt x="14" y="28"/>
                      <a:pt x="10" y="28"/>
                    </a:cubicBezTo>
                    <a:lnTo>
                      <a:pt x="0" y="28"/>
                    </a:lnTo>
                    <a:close/>
                    <a:moveTo>
                      <a:pt x="6" y="5"/>
                    </a:moveTo>
                    <a:cubicBezTo>
                      <a:pt x="6" y="23"/>
                      <a:pt x="6" y="23"/>
                      <a:pt x="6" y="23"/>
                    </a:cubicBezTo>
                    <a:cubicBezTo>
                      <a:pt x="9" y="23"/>
                      <a:pt x="9" y="23"/>
                      <a:pt x="9" y="23"/>
                    </a:cubicBezTo>
                    <a:cubicBezTo>
                      <a:pt x="12" y="23"/>
                      <a:pt x="14" y="22"/>
                      <a:pt x="16" y="20"/>
                    </a:cubicBezTo>
                    <a:cubicBezTo>
                      <a:pt x="17" y="19"/>
                      <a:pt x="18" y="17"/>
                      <a:pt x="18" y="14"/>
                    </a:cubicBezTo>
                    <a:cubicBezTo>
                      <a:pt x="18" y="11"/>
                      <a:pt x="17" y="9"/>
                      <a:pt x="16" y="7"/>
                    </a:cubicBezTo>
                    <a:cubicBezTo>
                      <a:pt x="14" y="6"/>
                      <a:pt x="12" y="5"/>
                      <a:pt x="9"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6" name="Freeform 335"/>
              <p:cNvSpPr>
                <a:spLocks/>
              </p:cNvSpPr>
              <p:nvPr/>
            </p:nvSpPr>
            <p:spPr bwMode="auto">
              <a:xfrm>
                <a:off x="2066" y="2550"/>
                <a:ext cx="40" cy="66"/>
              </a:xfrm>
              <a:custGeom>
                <a:avLst/>
                <a:gdLst>
                  <a:gd name="T0" fmla="*/ 40 w 40"/>
                  <a:gd name="T1" fmla="*/ 66 h 66"/>
                  <a:gd name="T2" fmla="*/ 0 w 40"/>
                  <a:gd name="T3" fmla="*/ 66 h 66"/>
                  <a:gd name="T4" fmla="*/ 0 w 40"/>
                  <a:gd name="T5" fmla="*/ 0 h 66"/>
                  <a:gd name="T6" fmla="*/ 38 w 40"/>
                  <a:gd name="T7" fmla="*/ 0 h 66"/>
                  <a:gd name="T8" fmla="*/ 38 w 40"/>
                  <a:gd name="T9" fmla="*/ 11 h 66"/>
                  <a:gd name="T10" fmla="*/ 14 w 40"/>
                  <a:gd name="T11" fmla="*/ 11 h 66"/>
                  <a:gd name="T12" fmla="*/ 14 w 40"/>
                  <a:gd name="T13" fmla="*/ 26 h 66"/>
                  <a:gd name="T14" fmla="*/ 38 w 40"/>
                  <a:gd name="T15" fmla="*/ 26 h 66"/>
                  <a:gd name="T16" fmla="*/ 38 w 40"/>
                  <a:gd name="T17" fmla="*/ 37 h 66"/>
                  <a:gd name="T18" fmla="*/ 14 w 40"/>
                  <a:gd name="T19" fmla="*/ 37 h 66"/>
                  <a:gd name="T20" fmla="*/ 14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1"/>
                    </a:lnTo>
                    <a:lnTo>
                      <a:pt x="14" y="11"/>
                    </a:lnTo>
                    <a:lnTo>
                      <a:pt x="14" y="26"/>
                    </a:lnTo>
                    <a:lnTo>
                      <a:pt x="38" y="26"/>
                    </a:lnTo>
                    <a:lnTo>
                      <a:pt x="38" y="37"/>
                    </a:lnTo>
                    <a:lnTo>
                      <a:pt x="14" y="37"/>
                    </a:lnTo>
                    <a:lnTo>
                      <a:pt x="14" y="54"/>
                    </a:lnTo>
                    <a:lnTo>
                      <a:pt x="40" y="54"/>
                    </a:lnTo>
                    <a:lnTo>
                      <a:pt x="4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7" name="Freeform 336"/>
              <p:cNvSpPr>
                <a:spLocks noEditPoints="1"/>
              </p:cNvSpPr>
              <p:nvPr/>
            </p:nvSpPr>
            <p:spPr bwMode="auto">
              <a:xfrm>
                <a:off x="2064" y="2663"/>
                <a:ext cx="47" cy="66"/>
              </a:xfrm>
              <a:custGeom>
                <a:avLst/>
                <a:gdLst>
                  <a:gd name="T0" fmla="*/ 6 w 20"/>
                  <a:gd name="T1" fmla="*/ 18 h 28"/>
                  <a:gd name="T2" fmla="*/ 6 w 20"/>
                  <a:gd name="T3" fmla="*/ 28 h 28"/>
                  <a:gd name="T4" fmla="*/ 0 w 20"/>
                  <a:gd name="T5" fmla="*/ 28 h 28"/>
                  <a:gd name="T6" fmla="*/ 0 w 20"/>
                  <a:gd name="T7" fmla="*/ 0 h 28"/>
                  <a:gd name="T8" fmla="*/ 9 w 20"/>
                  <a:gd name="T9" fmla="*/ 0 h 28"/>
                  <a:gd name="T10" fmla="*/ 20 w 20"/>
                  <a:gd name="T11" fmla="*/ 9 h 28"/>
                  <a:gd name="T12" fmla="*/ 17 w 20"/>
                  <a:gd name="T13" fmla="*/ 16 h 28"/>
                  <a:gd name="T14" fmla="*/ 9 w 20"/>
                  <a:gd name="T15" fmla="*/ 18 h 28"/>
                  <a:gd name="T16" fmla="*/ 6 w 20"/>
                  <a:gd name="T17" fmla="*/ 18 h 28"/>
                  <a:gd name="T18" fmla="*/ 6 w 20"/>
                  <a:gd name="T19" fmla="*/ 5 h 28"/>
                  <a:gd name="T20" fmla="*/ 6 w 20"/>
                  <a:gd name="T21" fmla="*/ 14 h 28"/>
                  <a:gd name="T22" fmla="*/ 8 w 20"/>
                  <a:gd name="T23" fmla="*/ 14 h 28"/>
                  <a:gd name="T24" fmla="*/ 13 w 20"/>
                  <a:gd name="T25" fmla="*/ 9 h 28"/>
                  <a:gd name="T26" fmla="*/ 8 w 20"/>
                  <a:gd name="T27" fmla="*/ 5 h 28"/>
                  <a:gd name="T28" fmla="*/ 6 w 20"/>
                  <a:gd name="T2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8">
                    <a:moveTo>
                      <a:pt x="6" y="18"/>
                    </a:moveTo>
                    <a:cubicBezTo>
                      <a:pt x="6" y="28"/>
                      <a:pt x="6" y="28"/>
                      <a:pt x="6" y="28"/>
                    </a:cubicBezTo>
                    <a:cubicBezTo>
                      <a:pt x="0" y="28"/>
                      <a:pt x="0" y="28"/>
                      <a:pt x="0" y="28"/>
                    </a:cubicBezTo>
                    <a:cubicBezTo>
                      <a:pt x="0" y="0"/>
                      <a:pt x="0" y="0"/>
                      <a:pt x="0" y="0"/>
                    </a:cubicBezTo>
                    <a:cubicBezTo>
                      <a:pt x="9" y="0"/>
                      <a:pt x="9" y="0"/>
                      <a:pt x="9" y="0"/>
                    </a:cubicBezTo>
                    <a:cubicBezTo>
                      <a:pt x="16" y="0"/>
                      <a:pt x="20" y="3"/>
                      <a:pt x="20" y="9"/>
                    </a:cubicBezTo>
                    <a:cubicBezTo>
                      <a:pt x="20" y="12"/>
                      <a:pt x="19" y="14"/>
                      <a:pt x="17" y="16"/>
                    </a:cubicBezTo>
                    <a:cubicBezTo>
                      <a:pt x="15" y="17"/>
                      <a:pt x="12" y="18"/>
                      <a:pt x="9" y="18"/>
                    </a:cubicBezTo>
                    <a:lnTo>
                      <a:pt x="6" y="18"/>
                    </a:lnTo>
                    <a:close/>
                    <a:moveTo>
                      <a:pt x="6" y="5"/>
                    </a:moveTo>
                    <a:cubicBezTo>
                      <a:pt x="6" y="14"/>
                      <a:pt x="6" y="14"/>
                      <a:pt x="6" y="14"/>
                    </a:cubicBezTo>
                    <a:cubicBezTo>
                      <a:pt x="8" y="14"/>
                      <a:pt x="8" y="14"/>
                      <a:pt x="8" y="14"/>
                    </a:cubicBezTo>
                    <a:cubicBezTo>
                      <a:pt x="12" y="14"/>
                      <a:pt x="13" y="12"/>
                      <a:pt x="13" y="9"/>
                    </a:cubicBezTo>
                    <a:cubicBezTo>
                      <a:pt x="13" y="6"/>
                      <a:pt x="12" y="5"/>
                      <a:pt x="8"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8" name="Freeform 337"/>
              <p:cNvSpPr>
                <a:spLocks/>
              </p:cNvSpPr>
              <p:nvPr/>
            </p:nvSpPr>
            <p:spPr bwMode="auto">
              <a:xfrm>
                <a:off x="2050" y="2776"/>
                <a:ext cx="52" cy="66"/>
              </a:xfrm>
              <a:custGeom>
                <a:avLst/>
                <a:gdLst>
                  <a:gd name="T0" fmla="*/ 52 w 52"/>
                  <a:gd name="T1" fmla="*/ 12 h 66"/>
                  <a:gd name="T2" fmla="*/ 33 w 52"/>
                  <a:gd name="T3" fmla="*/ 12 h 66"/>
                  <a:gd name="T4" fmla="*/ 33 w 52"/>
                  <a:gd name="T5" fmla="*/ 66 h 66"/>
                  <a:gd name="T6" fmla="*/ 18 w 52"/>
                  <a:gd name="T7" fmla="*/ 66 h 66"/>
                  <a:gd name="T8" fmla="*/ 18 w 52"/>
                  <a:gd name="T9" fmla="*/ 12 h 66"/>
                  <a:gd name="T10" fmla="*/ 0 w 52"/>
                  <a:gd name="T11" fmla="*/ 12 h 66"/>
                  <a:gd name="T12" fmla="*/ 0 w 52"/>
                  <a:gd name="T13" fmla="*/ 0 h 66"/>
                  <a:gd name="T14" fmla="*/ 52 w 52"/>
                  <a:gd name="T15" fmla="*/ 0 h 66"/>
                  <a:gd name="T16" fmla="*/ 52 w 52"/>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52" y="12"/>
                    </a:moveTo>
                    <a:lnTo>
                      <a:pt x="33" y="12"/>
                    </a:lnTo>
                    <a:lnTo>
                      <a:pt x="33" y="66"/>
                    </a:lnTo>
                    <a:lnTo>
                      <a:pt x="18" y="66"/>
                    </a:lnTo>
                    <a:lnTo>
                      <a:pt x="18" y="12"/>
                    </a:lnTo>
                    <a:lnTo>
                      <a:pt x="0" y="12"/>
                    </a:lnTo>
                    <a:lnTo>
                      <a:pt x="0" y="0"/>
                    </a:lnTo>
                    <a:lnTo>
                      <a:pt x="52" y="0"/>
                    </a:lnTo>
                    <a:lnTo>
                      <a:pt x="5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9" name="Freeform 338"/>
              <p:cNvSpPr>
                <a:spLocks/>
              </p:cNvSpPr>
              <p:nvPr/>
            </p:nvSpPr>
            <p:spPr bwMode="auto">
              <a:xfrm>
                <a:off x="2099" y="2828"/>
                <a:ext cx="17" cy="14"/>
              </a:xfrm>
              <a:custGeom>
                <a:avLst/>
                <a:gdLst>
                  <a:gd name="T0" fmla="*/ 3 w 7"/>
                  <a:gd name="T1" fmla="*/ 6 h 6"/>
                  <a:gd name="T2" fmla="*/ 1 w 7"/>
                  <a:gd name="T3" fmla="*/ 6 h 6"/>
                  <a:gd name="T4" fmla="*/ 0 w 7"/>
                  <a:gd name="T5" fmla="*/ 3 h 6"/>
                  <a:gd name="T6" fmla="*/ 1 w 7"/>
                  <a:gd name="T7" fmla="*/ 1 h 6"/>
                  <a:gd name="T8" fmla="*/ 4 w 7"/>
                  <a:gd name="T9" fmla="*/ 0 h 6"/>
                  <a:gd name="T10" fmla="*/ 6 w 7"/>
                  <a:gd name="T11" fmla="*/ 1 h 6"/>
                  <a:gd name="T12" fmla="*/ 7 w 7"/>
                  <a:gd name="T13" fmla="*/ 3 h 6"/>
                  <a:gd name="T14" fmla="*/ 6 w 7"/>
                  <a:gd name="T15" fmla="*/ 6 h 6"/>
                  <a:gd name="T16" fmla="*/ 3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6"/>
                    </a:moveTo>
                    <a:cubicBezTo>
                      <a:pt x="2" y="6"/>
                      <a:pt x="2" y="6"/>
                      <a:pt x="1" y="6"/>
                    </a:cubicBezTo>
                    <a:cubicBezTo>
                      <a:pt x="0" y="5"/>
                      <a:pt x="0" y="4"/>
                      <a:pt x="0" y="3"/>
                    </a:cubicBezTo>
                    <a:cubicBezTo>
                      <a:pt x="0" y="2"/>
                      <a:pt x="0" y="2"/>
                      <a:pt x="1" y="1"/>
                    </a:cubicBezTo>
                    <a:cubicBezTo>
                      <a:pt x="2" y="0"/>
                      <a:pt x="2" y="0"/>
                      <a:pt x="4" y="0"/>
                    </a:cubicBezTo>
                    <a:cubicBezTo>
                      <a:pt x="5" y="0"/>
                      <a:pt x="5" y="0"/>
                      <a:pt x="6" y="1"/>
                    </a:cubicBezTo>
                    <a:cubicBezTo>
                      <a:pt x="7" y="2"/>
                      <a:pt x="7" y="2"/>
                      <a:pt x="7" y="3"/>
                    </a:cubicBezTo>
                    <a:cubicBezTo>
                      <a:pt x="7" y="4"/>
                      <a:pt x="7" y="5"/>
                      <a:pt x="6" y="6"/>
                    </a:cubicBezTo>
                    <a:cubicBezTo>
                      <a:pt x="5" y="6"/>
                      <a:pt x="5"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0" name="Freeform 339"/>
              <p:cNvSpPr>
                <a:spLocks/>
              </p:cNvSpPr>
              <p:nvPr/>
            </p:nvSpPr>
            <p:spPr bwMode="auto">
              <a:xfrm>
                <a:off x="2061" y="3003"/>
                <a:ext cx="45" cy="66"/>
              </a:xfrm>
              <a:custGeom>
                <a:avLst/>
                <a:gdLst>
                  <a:gd name="T0" fmla="*/ 0 w 19"/>
                  <a:gd name="T1" fmla="*/ 27 h 28"/>
                  <a:gd name="T2" fmla="*/ 0 w 19"/>
                  <a:gd name="T3" fmla="*/ 21 h 28"/>
                  <a:gd name="T4" fmla="*/ 4 w 19"/>
                  <a:gd name="T5" fmla="*/ 23 h 28"/>
                  <a:gd name="T6" fmla="*/ 8 w 19"/>
                  <a:gd name="T7" fmla="*/ 24 h 28"/>
                  <a:gd name="T8" fmla="*/ 10 w 19"/>
                  <a:gd name="T9" fmla="*/ 23 h 28"/>
                  <a:gd name="T10" fmla="*/ 12 w 19"/>
                  <a:gd name="T11" fmla="*/ 23 h 28"/>
                  <a:gd name="T12" fmla="*/ 12 w 19"/>
                  <a:gd name="T13" fmla="*/ 22 h 28"/>
                  <a:gd name="T14" fmla="*/ 13 w 19"/>
                  <a:gd name="T15" fmla="*/ 21 h 28"/>
                  <a:gd name="T16" fmla="*/ 12 w 19"/>
                  <a:gd name="T17" fmla="*/ 19 h 28"/>
                  <a:gd name="T18" fmla="*/ 11 w 19"/>
                  <a:gd name="T19" fmla="*/ 18 h 28"/>
                  <a:gd name="T20" fmla="*/ 9 w 19"/>
                  <a:gd name="T21" fmla="*/ 17 h 28"/>
                  <a:gd name="T22" fmla="*/ 7 w 19"/>
                  <a:gd name="T23" fmla="*/ 16 h 28"/>
                  <a:gd name="T24" fmla="*/ 2 w 19"/>
                  <a:gd name="T25" fmla="*/ 13 h 28"/>
                  <a:gd name="T26" fmla="*/ 0 w 19"/>
                  <a:gd name="T27" fmla="*/ 8 h 28"/>
                  <a:gd name="T28" fmla="*/ 1 w 19"/>
                  <a:gd name="T29" fmla="*/ 4 h 28"/>
                  <a:gd name="T30" fmla="*/ 3 w 19"/>
                  <a:gd name="T31" fmla="*/ 1 h 28"/>
                  <a:gd name="T32" fmla="*/ 7 w 19"/>
                  <a:gd name="T33" fmla="*/ 0 h 28"/>
                  <a:gd name="T34" fmla="*/ 11 w 19"/>
                  <a:gd name="T35" fmla="*/ 0 h 28"/>
                  <a:gd name="T36" fmla="*/ 15 w 19"/>
                  <a:gd name="T37" fmla="*/ 0 h 28"/>
                  <a:gd name="T38" fmla="*/ 18 w 19"/>
                  <a:gd name="T39" fmla="*/ 1 h 28"/>
                  <a:gd name="T40" fmla="*/ 18 w 19"/>
                  <a:gd name="T41" fmla="*/ 6 h 28"/>
                  <a:gd name="T42" fmla="*/ 17 w 19"/>
                  <a:gd name="T43" fmla="*/ 6 h 28"/>
                  <a:gd name="T44" fmla="*/ 15 w 19"/>
                  <a:gd name="T45" fmla="*/ 5 h 28"/>
                  <a:gd name="T46" fmla="*/ 13 w 19"/>
                  <a:gd name="T47" fmla="*/ 5 h 28"/>
                  <a:gd name="T48" fmla="*/ 12 w 19"/>
                  <a:gd name="T49" fmla="*/ 4 h 28"/>
                  <a:gd name="T50" fmla="*/ 10 w 19"/>
                  <a:gd name="T51" fmla="*/ 5 h 28"/>
                  <a:gd name="T52" fmla="*/ 8 w 19"/>
                  <a:gd name="T53" fmla="*/ 5 h 28"/>
                  <a:gd name="T54" fmla="*/ 7 w 19"/>
                  <a:gd name="T55" fmla="*/ 6 h 28"/>
                  <a:gd name="T56" fmla="*/ 7 w 19"/>
                  <a:gd name="T57" fmla="*/ 7 h 28"/>
                  <a:gd name="T58" fmla="*/ 7 w 19"/>
                  <a:gd name="T59" fmla="*/ 9 h 28"/>
                  <a:gd name="T60" fmla="*/ 8 w 19"/>
                  <a:gd name="T61" fmla="*/ 10 h 28"/>
                  <a:gd name="T62" fmla="*/ 10 w 19"/>
                  <a:gd name="T63" fmla="*/ 11 h 28"/>
                  <a:gd name="T64" fmla="*/ 12 w 19"/>
                  <a:gd name="T65" fmla="*/ 12 h 28"/>
                  <a:gd name="T66" fmla="*/ 15 w 19"/>
                  <a:gd name="T67" fmla="*/ 13 h 28"/>
                  <a:gd name="T68" fmla="*/ 17 w 19"/>
                  <a:gd name="T69" fmla="*/ 15 h 28"/>
                  <a:gd name="T70" fmla="*/ 19 w 19"/>
                  <a:gd name="T71" fmla="*/ 17 h 28"/>
                  <a:gd name="T72" fmla="*/ 19 w 19"/>
                  <a:gd name="T73" fmla="*/ 20 h 28"/>
                  <a:gd name="T74" fmla="*/ 19 w 19"/>
                  <a:gd name="T75" fmla="*/ 24 h 28"/>
                  <a:gd name="T76" fmla="*/ 16 w 19"/>
                  <a:gd name="T77" fmla="*/ 27 h 28"/>
                  <a:gd name="T78" fmla="*/ 13 w 19"/>
                  <a:gd name="T79" fmla="*/ 28 h 28"/>
                  <a:gd name="T80" fmla="*/ 8 w 19"/>
                  <a:gd name="T81" fmla="*/ 28 h 28"/>
                  <a:gd name="T82" fmla="*/ 4 w 19"/>
                  <a:gd name="T83" fmla="*/ 28 h 28"/>
                  <a:gd name="T84" fmla="*/ 0 w 19"/>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8">
                    <a:moveTo>
                      <a:pt x="0" y="27"/>
                    </a:moveTo>
                    <a:cubicBezTo>
                      <a:pt x="0" y="21"/>
                      <a:pt x="0" y="21"/>
                      <a:pt x="0" y="21"/>
                    </a:cubicBezTo>
                    <a:cubicBezTo>
                      <a:pt x="1" y="22"/>
                      <a:pt x="3" y="22"/>
                      <a:pt x="4" y="23"/>
                    </a:cubicBezTo>
                    <a:cubicBezTo>
                      <a:pt x="5" y="23"/>
                      <a:pt x="7" y="24"/>
                      <a:pt x="8" y="24"/>
                    </a:cubicBezTo>
                    <a:cubicBezTo>
                      <a:pt x="9" y="24"/>
                      <a:pt x="10" y="23"/>
                      <a:pt x="10" y="23"/>
                    </a:cubicBezTo>
                    <a:cubicBezTo>
                      <a:pt x="11" y="23"/>
                      <a:pt x="11" y="23"/>
                      <a:pt x="12" y="23"/>
                    </a:cubicBezTo>
                    <a:cubicBezTo>
                      <a:pt x="12" y="22"/>
                      <a:pt x="12" y="22"/>
                      <a:pt x="12" y="22"/>
                    </a:cubicBezTo>
                    <a:cubicBezTo>
                      <a:pt x="13" y="21"/>
                      <a:pt x="13" y="21"/>
                      <a:pt x="13" y="21"/>
                    </a:cubicBezTo>
                    <a:cubicBezTo>
                      <a:pt x="13" y="20"/>
                      <a:pt x="13" y="20"/>
                      <a:pt x="12" y="19"/>
                    </a:cubicBezTo>
                    <a:cubicBezTo>
                      <a:pt x="12" y="19"/>
                      <a:pt x="12" y="18"/>
                      <a:pt x="11" y="18"/>
                    </a:cubicBezTo>
                    <a:cubicBezTo>
                      <a:pt x="10" y="18"/>
                      <a:pt x="10" y="17"/>
                      <a:pt x="9" y="17"/>
                    </a:cubicBezTo>
                    <a:cubicBezTo>
                      <a:pt x="8" y="17"/>
                      <a:pt x="8" y="16"/>
                      <a:pt x="7" y="16"/>
                    </a:cubicBezTo>
                    <a:cubicBezTo>
                      <a:pt x="5" y="15"/>
                      <a:pt x="3" y="14"/>
                      <a:pt x="2" y="13"/>
                    </a:cubicBezTo>
                    <a:cubicBezTo>
                      <a:pt x="1" y="11"/>
                      <a:pt x="0" y="10"/>
                      <a:pt x="0" y="8"/>
                    </a:cubicBezTo>
                    <a:cubicBezTo>
                      <a:pt x="0" y="6"/>
                      <a:pt x="0" y="5"/>
                      <a:pt x="1" y="4"/>
                    </a:cubicBezTo>
                    <a:cubicBezTo>
                      <a:pt x="2" y="3"/>
                      <a:pt x="2" y="2"/>
                      <a:pt x="3" y="1"/>
                    </a:cubicBezTo>
                    <a:cubicBezTo>
                      <a:pt x="4" y="1"/>
                      <a:pt x="6" y="0"/>
                      <a:pt x="7" y="0"/>
                    </a:cubicBezTo>
                    <a:cubicBezTo>
                      <a:pt x="8" y="0"/>
                      <a:pt x="10" y="0"/>
                      <a:pt x="11" y="0"/>
                    </a:cubicBezTo>
                    <a:cubicBezTo>
                      <a:pt x="13" y="0"/>
                      <a:pt x="14" y="0"/>
                      <a:pt x="15" y="0"/>
                    </a:cubicBezTo>
                    <a:cubicBezTo>
                      <a:pt x="16" y="0"/>
                      <a:pt x="17" y="0"/>
                      <a:pt x="18" y="1"/>
                    </a:cubicBezTo>
                    <a:cubicBezTo>
                      <a:pt x="18" y="6"/>
                      <a:pt x="18" y="6"/>
                      <a:pt x="18" y="6"/>
                    </a:cubicBezTo>
                    <a:cubicBezTo>
                      <a:pt x="18" y="6"/>
                      <a:pt x="17" y="6"/>
                      <a:pt x="17" y="6"/>
                    </a:cubicBezTo>
                    <a:cubicBezTo>
                      <a:pt x="16" y="5"/>
                      <a:pt x="16" y="5"/>
                      <a:pt x="15" y="5"/>
                    </a:cubicBezTo>
                    <a:cubicBezTo>
                      <a:pt x="14" y="5"/>
                      <a:pt x="14" y="5"/>
                      <a:pt x="13" y="5"/>
                    </a:cubicBezTo>
                    <a:cubicBezTo>
                      <a:pt x="13" y="5"/>
                      <a:pt x="12" y="4"/>
                      <a:pt x="12" y="4"/>
                    </a:cubicBezTo>
                    <a:cubicBezTo>
                      <a:pt x="11" y="4"/>
                      <a:pt x="10" y="5"/>
                      <a:pt x="10" y="5"/>
                    </a:cubicBezTo>
                    <a:cubicBezTo>
                      <a:pt x="9" y="5"/>
                      <a:pt x="8" y="5"/>
                      <a:pt x="8" y="5"/>
                    </a:cubicBezTo>
                    <a:cubicBezTo>
                      <a:pt x="8" y="6"/>
                      <a:pt x="7" y="6"/>
                      <a:pt x="7" y="6"/>
                    </a:cubicBezTo>
                    <a:cubicBezTo>
                      <a:pt x="7" y="6"/>
                      <a:pt x="7" y="7"/>
                      <a:pt x="7" y="7"/>
                    </a:cubicBezTo>
                    <a:cubicBezTo>
                      <a:pt x="7" y="8"/>
                      <a:pt x="7" y="8"/>
                      <a:pt x="7" y="9"/>
                    </a:cubicBezTo>
                    <a:cubicBezTo>
                      <a:pt x="7" y="9"/>
                      <a:pt x="8" y="9"/>
                      <a:pt x="8" y="10"/>
                    </a:cubicBezTo>
                    <a:cubicBezTo>
                      <a:pt x="9" y="10"/>
                      <a:pt x="9" y="10"/>
                      <a:pt x="10" y="11"/>
                    </a:cubicBezTo>
                    <a:cubicBezTo>
                      <a:pt x="11" y="11"/>
                      <a:pt x="11" y="11"/>
                      <a:pt x="12" y="12"/>
                    </a:cubicBezTo>
                    <a:cubicBezTo>
                      <a:pt x="13" y="12"/>
                      <a:pt x="14" y="13"/>
                      <a:pt x="15" y="13"/>
                    </a:cubicBezTo>
                    <a:cubicBezTo>
                      <a:pt x="16" y="14"/>
                      <a:pt x="17" y="14"/>
                      <a:pt x="17" y="15"/>
                    </a:cubicBezTo>
                    <a:cubicBezTo>
                      <a:pt x="18" y="16"/>
                      <a:pt x="19" y="16"/>
                      <a:pt x="19" y="17"/>
                    </a:cubicBezTo>
                    <a:cubicBezTo>
                      <a:pt x="19" y="18"/>
                      <a:pt x="19" y="19"/>
                      <a:pt x="19" y="20"/>
                    </a:cubicBezTo>
                    <a:cubicBezTo>
                      <a:pt x="19" y="22"/>
                      <a:pt x="19" y="23"/>
                      <a:pt x="19" y="24"/>
                    </a:cubicBezTo>
                    <a:cubicBezTo>
                      <a:pt x="18" y="25"/>
                      <a:pt x="17" y="26"/>
                      <a:pt x="16" y="27"/>
                    </a:cubicBezTo>
                    <a:cubicBezTo>
                      <a:pt x="15" y="27"/>
                      <a:pt x="14" y="28"/>
                      <a:pt x="13" y="28"/>
                    </a:cubicBezTo>
                    <a:cubicBezTo>
                      <a:pt x="11" y="28"/>
                      <a:pt x="10" y="28"/>
                      <a:pt x="8" y="28"/>
                    </a:cubicBezTo>
                    <a:cubicBezTo>
                      <a:pt x="7" y="28"/>
                      <a:pt x="5" y="28"/>
                      <a:pt x="4" y="28"/>
                    </a:cubicBezTo>
                    <a:cubicBezTo>
                      <a:pt x="3" y="28"/>
                      <a:pt x="1" y="27"/>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1" name="Freeform 340"/>
              <p:cNvSpPr>
                <a:spLocks/>
              </p:cNvSpPr>
              <p:nvPr/>
            </p:nvSpPr>
            <p:spPr bwMode="auto">
              <a:xfrm>
                <a:off x="2057" y="3117"/>
                <a:ext cx="54" cy="66"/>
              </a:xfrm>
              <a:custGeom>
                <a:avLst/>
                <a:gdLst>
                  <a:gd name="T0" fmla="*/ 54 w 54"/>
                  <a:gd name="T1" fmla="*/ 11 h 66"/>
                  <a:gd name="T2" fmla="*/ 35 w 54"/>
                  <a:gd name="T3" fmla="*/ 11 h 66"/>
                  <a:gd name="T4" fmla="*/ 35 w 54"/>
                  <a:gd name="T5" fmla="*/ 66 h 66"/>
                  <a:gd name="T6" fmla="*/ 19 w 54"/>
                  <a:gd name="T7" fmla="*/ 66 h 66"/>
                  <a:gd name="T8" fmla="*/ 19 w 54"/>
                  <a:gd name="T9" fmla="*/ 11 h 66"/>
                  <a:gd name="T10" fmla="*/ 0 w 54"/>
                  <a:gd name="T11" fmla="*/ 11 h 66"/>
                  <a:gd name="T12" fmla="*/ 0 w 54"/>
                  <a:gd name="T13" fmla="*/ 0 h 66"/>
                  <a:gd name="T14" fmla="*/ 54 w 54"/>
                  <a:gd name="T15" fmla="*/ 0 h 66"/>
                  <a:gd name="T16" fmla="*/ 54 w 54"/>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54" y="11"/>
                    </a:moveTo>
                    <a:lnTo>
                      <a:pt x="35" y="11"/>
                    </a:lnTo>
                    <a:lnTo>
                      <a:pt x="35" y="66"/>
                    </a:lnTo>
                    <a:lnTo>
                      <a:pt x="19" y="66"/>
                    </a:lnTo>
                    <a:lnTo>
                      <a:pt x="19" y="11"/>
                    </a:lnTo>
                    <a:lnTo>
                      <a:pt x="0" y="11"/>
                    </a:lnTo>
                    <a:lnTo>
                      <a:pt x="0" y="0"/>
                    </a:lnTo>
                    <a:lnTo>
                      <a:pt x="54" y="0"/>
                    </a:lnTo>
                    <a:lnTo>
                      <a:pt x="5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2" name="Freeform 341"/>
              <p:cNvSpPr>
                <a:spLocks noEditPoints="1"/>
              </p:cNvSpPr>
              <p:nvPr/>
            </p:nvSpPr>
            <p:spPr bwMode="auto">
              <a:xfrm>
                <a:off x="2052" y="3230"/>
                <a:ext cx="64" cy="66"/>
              </a:xfrm>
              <a:custGeom>
                <a:avLst/>
                <a:gdLst>
                  <a:gd name="T0" fmla="*/ 13 w 27"/>
                  <a:gd name="T1" fmla="*/ 28 h 28"/>
                  <a:gd name="T2" fmla="*/ 4 w 27"/>
                  <a:gd name="T3" fmla="*/ 25 h 28"/>
                  <a:gd name="T4" fmla="*/ 0 w 27"/>
                  <a:gd name="T5" fmla="*/ 14 h 28"/>
                  <a:gd name="T6" fmla="*/ 4 w 27"/>
                  <a:gd name="T7" fmla="*/ 4 h 28"/>
                  <a:gd name="T8" fmla="*/ 14 w 27"/>
                  <a:gd name="T9" fmla="*/ 0 h 28"/>
                  <a:gd name="T10" fmla="*/ 24 w 27"/>
                  <a:gd name="T11" fmla="*/ 3 h 28"/>
                  <a:gd name="T12" fmla="*/ 27 w 27"/>
                  <a:gd name="T13" fmla="*/ 14 h 28"/>
                  <a:gd name="T14" fmla="*/ 23 w 27"/>
                  <a:gd name="T15" fmla="*/ 24 h 28"/>
                  <a:gd name="T16" fmla="*/ 13 w 27"/>
                  <a:gd name="T17" fmla="*/ 28 h 28"/>
                  <a:gd name="T18" fmla="*/ 14 w 27"/>
                  <a:gd name="T19" fmla="*/ 5 h 28"/>
                  <a:gd name="T20" fmla="*/ 8 w 27"/>
                  <a:gd name="T21" fmla="*/ 7 h 28"/>
                  <a:gd name="T22" fmla="*/ 7 w 27"/>
                  <a:gd name="T23" fmla="*/ 14 h 28"/>
                  <a:gd name="T24" fmla="*/ 8 w 27"/>
                  <a:gd name="T25" fmla="*/ 21 h 28"/>
                  <a:gd name="T26" fmla="*/ 14 w 27"/>
                  <a:gd name="T27" fmla="*/ 23 h 28"/>
                  <a:gd name="T28" fmla="*/ 19 w 27"/>
                  <a:gd name="T29" fmla="*/ 21 h 28"/>
                  <a:gd name="T30" fmla="*/ 21 w 27"/>
                  <a:gd name="T31" fmla="*/ 14 h 28"/>
                  <a:gd name="T32" fmla="*/ 19 w 27"/>
                  <a:gd name="T33" fmla="*/ 7 h 28"/>
                  <a:gd name="T34" fmla="*/ 14 w 27"/>
                  <a:gd name="T35"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8">
                    <a:moveTo>
                      <a:pt x="13" y="28"/>
                    </a:moveTo>
                    <a:cubicBezTo>
                      <a:pt x="9" y="28"/>
                      <a:pt x="6" y="27"/>
                      <a:pt x="4" y="25"/>
                    </a:cubicBezTo>
                    <a:cubicBezTo>
                      <a:pt x="1" y="22"/>
                      <a:pt x="0" y="19"/>
                      <a:pt x="0" y="14"/>
                    </a:cubicBezTo>
                    <a:cubicBezTo>
                      <a:pt x="0" y="10"/>
                      <a:pt x="1" y="6"/>
                      <a:pt x="4" y="4"/>
                    </a:cubicBezTo>
                    <a:cubicBezTo>
                      <a:pt x="6" y="1"/>
                      <a:pt x="10" y="0"/>
                      <a:pt x="14" y="0"/>
                    </a:cubicBezTo>
                    <a:cubicBezTo>
                      <a:pt x="18" y="0"/>
                      <a:pt x="21" y="1"/>
                      <a:pt x="24" y="3"/>
                    </a:cubicBezTo>
                    <a:cubicBezTo>
                      <a:pt x="26" y="6"/>
                      <a:pt x="27" y="10"/>
                      <a:pt x="27" y="14"/>
                    </a:cubicBezTo>
                    <a:cubicBezTo>
                      <a:pt x="27" y="18"/>
                      <a:pt x="26" y="22"/>
                      <a:pt x="23" y="24"/>
                    </a:cubicBezTo>
                    <a:cubicBezTo>
                      <a:pt x="21" y="27"/>
                      <a:pt x="18" y="28"/>
                      <a:pt x="13" y="28"/>
                    </a:cubicBezTo>
                    <a:close/>
                    <a:moveTo>
                      <a:pt x="14" y="5"/>
                    </a:moveTo>
                    <a:cubicBezTo>
                      <a:pt x="12" y="5"/>
                      <a:pt x="10" y="6"/>
                      <a:pt x="8" y="7"/>
                    </a:cubicBezTo>
                    <a:cubicBezTo>
                      <a:pt x="7" y="9"/>
                      <a:pt x="7" y="11"/>
                      <a:pt x="7" y="14"/>
                    </a:cubicBezTo>
                    <a:cubicBezTo>
                      <a:pt x="7" y="17"/>
                      <a:pt x="7" y="19"/>
                      <a:pt x="8" y="21"/>
                    </a:cubicBezTo>
                    <a:cubicBezTo>
                      <a:pt x="10" y="22"/>
                      <a:pt x="11" y="23"/>
                      <a:pt x="14" y="23"/>
                    </a:cubicBezTo>
                    <a:cubicBezTo>
                      <a:pt x="16" y="23"/>
                      <a:pt x="17" y="22"/>
                      <a:pt x="19" y="21"/>
                    </a:cubicBezTo>
                    <a:cubicBezTo>
                      <a:pt x="20" y="19"/>
                      <a:pt x="21" y="17"/>
                      <a:pt x="21" y="14"/>
                    </a:cubicBezTo>
                    <a:cubicBezTo>
                      <a:pt x="21" y="11"/>
                      <a:pt x="20" y="9"/>
                      <a:pt x="19" y="7"/>
                    </a:cubicBezTo>
                    <a:cubicBezTo>
                      <a:pt x="18" y="6"/>
                      <a:pt x="16"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3" name="Freeform 342"/>
              <p:cNvSpPr>
                <a:spLocks noEditPoints="1"/>
              </p:cNvSpPr>
              <p:nvPr/>
            </p:nvSpPr>
            <p:spPr bwMode="auto">
              <a:xfrm>
                <a:off x="2061" y="3343"/>
                <a:ext cx="55" cy="66"/>
              </a:xfrm>
              <a:custGeom>
                <a:avLst/>
                <a:gdLst>
                  <a:gd name="T0" fmla="*/ 23 w 23"/>
                  <a:gd name="T1" fmla="*/ 28 h 28"/>
                  <a:gd name="T2" fmla="*/ 16 w 23"/>
                  <a:gd name="T3" fmla="*/ 28 h 28"/>
                  <a:gd name="T4" fmla="*/ 12 w 23"/>
                  <a:gd name="T5" fmla="*/ 21 h 28"/>
                  <a:gd name="T6" fmla="*/ 11 w 23"/>
                  <a:gd name="T7" fmla="*/ 19 h 28"/>
                  <a:gd name="T8" fmla="*/ 10 w 23"/>
                  <a:gd name="T9" fmla="*/ 18 h 28"/>
                  <a:gd name="T10" fmla="*/ 9 w 23"/>
                  <a:gd name="T11" fmla="*/ 18 h 28"/>
                  <a:gd name="T12" fmla="*/ 8 w 23"/>
                  <a:gd name="T13" fmla="*/ 17 h 28"/>
                  <a:gd name="T14" fmla="*/ 6 w 23"/>
                  <a:gd name="T15" fmla="*/ 17 h 28"/>
                  <a:gd name="T16" fmla="*/ 6 w 23"/>
                  <a:gd name="T17" fmla="*/ 28 h 28"/>
                  <a:gd name="T18" fmla="*/ 0 w 23"/>
                  <a:gd name="T19" fmla="*/ 28 h 28"/>
                  <a:gd name="T20" fmla="*/ 0 w 23"/>
                  <a:gd name="T21" fmla="*/ 0 h 28"/>
                  <a:gd name="T22" fmla="*/ 10 w 23"/>
                  <a:gd name="T23" fmla="*/ 0 h 28"/>
                  <a:gd name="T24" fmla="*/ 20 w 23"/>
                  <a:gd name="T25" fmla="*/ 8 h 28"/>
                  <a:gd name="T26" fmla="*/ 19 w 23"/>
                  <a:gd name="T27" fmla="*/ 10 h 28"/>
                  <a:gd name="T28" fmla="*/ 18 w 23"/>
                  <a:gd name="T29" fmla="*/ 13 h 28"/>
                  <a:gd name="T30" fmla="*/ 16 w 23"/>
                  <a:gd name="T31" fmla="*/ 14 h 28"/>
                  <a:gd name="T32" fmla="*/ 14 w 23"/>
                  <a:gd name="T33" fmla="*/ 15 h 28"/>
                  <a:gd name="T34" fmla="*/ 14 w 23"/>
                  <a:gd name="T35" fmla="*/ 15 h 28"/>
                  <a:gd name="T36" fmla="*/ 15 w 23"/>
                  <a:gd name="T37" fmla="*/ 16 h 28"/>
                  <a:gd name="T38" fmla="*/ 16 w 23"/>
                  <a:gd name="T39" fmla="*/ 17 h 28"/>
                  <a:gd name="T40" fmla="*/ 17 w 23"/>
                  <a:gd name="T41" fmla="*/ 18 h 28"/>
                  <a:gd name="T42" fmla="*/ 18 w 23"/>
                  <a:gd name="T43" fmla="*/ 20 h 28"/>
                  <a:gd name="T44" fmla="*/ 23 w 23"/>
                  <a:gd name="T45" fmla="*/ 28 h 28"/>
                  <a:gd name="T46" fmla="*/ 6 w 23"/>
                  <a:gd name="T47" fmla="*/ 5 h 28"/>
                  <a:gd name="T48" fmla="*/ 6 w 23"/>
                  <a:gd name="T49" fmla="*/ 13 h 28"/>
                  <a:gd name="T50" fmla="*/ 9 w 23"/>
                  <a:gd name="T51" fmla="*/ 13 h 28"/>
                  <a:gd name="T52" fmla="*/ 12 w 23"/>
                  <a:gd name="T53" fmla="*/ 11 h 28"/>
                  <a:gd name="T54" fmla="*/ 13 w 23"/>
                  <a:gd name="T55" fmla="*/ 8 h 28"/>
                  <a:gd name="T56" fmla="*/ 9 w 23"/>
                  <a:gd name="T57" fmla="*/ 5 h 28"/>
                  <a:gd name="T58" fmla="*/ 6 w 23"/>
                  <a:gd name="T5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8">
                    <a:moveTo>
                      <a:pt x="23" y="28"/>
                    </a:moveTo>
                    <a:cubicBezTo>
                      <a:pt x="16" y="28"/>
                      <a:pt x="16" y="28"/>
                      <a:pt x="16" y="28"/>
                    </a:cubicBezTo>
                    <a:cubicBezTo>
                      <a:pt x="12" y="21"/>
                      <a:pt x="12" y="21"/>
                      <a:pt x="12" y="21"/>
                    </a:cubicBezTo>
                    <a:cubicBezTo>
                      <a:pt x="11" y="20"/>
                      <a:pt x="11" y="20"/>
                      <a:pt x="11" y="19"/>
                    </a:cubicBezTo>
                    <a:cubicBezTo>
                      <a:pt x="10" y="19"/>
                      <a:pt x="10" y="19"/>
                      <a:pt x="10" y="18"/>
                    </a:cubicBezTo>
                    <a:cubicBezTo>
                      <a:pt x="9" y="18"/>
                      <a:pt x="9" y="18"/>
                      <a:pt x="9" y="18"/>
                    </a:cubicBezTo>
                    <a:cubicBezTo>
                      <a:pt x="9" y="17"/>
                      <a:pt x="8" y="17"/>
                      <a:pt x="8" y="17"/>
                    </a:cubicBezTo>
                    <a:cubicBezTo>
                      <a:pt x="6" y="17"/>
                      <a:pt x="6" y="17"/>
                      <a:pt x="6" y="17"/>
                    </a:cubicBezTo>
                    <a:cubicBezTo>
                      <a:pt x="6" y="28"/>
                      <a:pt x="6" y="28"/>
                      <a:pt x="6" y="28"/>
                    </a:cubicBezTo>
                    <a:cubicBezTo>
                      <a:pt x="0" y="28"/>
                      <a:pt x="0" y="28"/>
                      <a:pt x="0" y="28"/>
                    </a:cubicBezTo>
                    <a:cubicBezTo>
                      <a:pt x="0" y="0"/>
                      <a:pt x="0" y="0"/>
                      <a:pt x="0" y="0"/>
                    </a:cubicBezTo>
                    <a:cubicBezTo>
                      <a:pt x="10" y="0"/>
                      <a:pt x="10" y="0"/>
                      <a:pt x="10" y="0"/>
                    </a:cubicBezTo>
                    <a:cubicBezTo>
                      <a:pt x="17" y="0"/>
                      <a:pt x="20" y="3"/>
                      <a:pt x="20" y="8"/>
                    </a:cubicBezTo>
                    <a:cubicBezTo>
                      <a:pt x="20" y="9"/>
                      <a:pt x="20" y="9"/>
                      <a:pt x="19" y="10"/>
                    </a:cubicBezTo>
                    <a:cubicBezTo>
                      <a:pt x="19" y="11"/>
                      <a:pt x="19" y="12"/>
                      <a:pt x="18" y="13"/>
                    </a:cubicBezTo>
                    <a:cubicBezTo>
                      <a:pt x="18" y="13"/>
                      <a:pt x="17" y="14"/>
                      <a:pt x="16" y="14"/>
                    </a:cubicBezTo>
                    <a:cubicBezTo>
                      <a:pt x="15" y="15"/>
                      <a:pt x="15" y="15"/>
                      <a:pt x="14" y="15"/>
                    </a:cubicBezTo>
                    <a:cubicBezTo>
                      <a:pt x="14" y="15"/>
                      <a:pt x="14" y="15"/>
                      <a:pt x="14" y="15"/>
                    </a:cubicBezTo>
                    <a:cubicBezTo>
                      <a:pt x="14" y="16"/>
                      <a:pt x="14" y="16"/>
                      <a:pt x="15" y="16"/>
                    </a:cubicBezTo>
                    <a:cubicBezTo>
                      <a:pt x="15" y="16"/>
                      <a:pt x="16" y="17"/>
                      <a:pt x="16" y="17"/>
                    </a:cubicBezTo>
                    <a:cubicBezTo>
                      <a:pt x="16" y="18"/>
                      <a:pt x="17" y="18"/>
                      <a:pt x="17" y="18"/>
                    </a:cubicBezTo>
                    <a:cubicBezTo>
                      <a:pt x="17" y="19"/>
                      <a:pt x="18" y="19"/>
                      <a:pt x="18" y="20"/>
                    </a:cubicBezTo>
                    <a:lnTo>
                      <a:pt x="23" y="28"/>
                    </a:lnTo>
                    <a:close/>
                    <a:moveTo>
                      <a:pt x="6" y="5"/>
                    </a:moveTo>
                    <a:cubicBezTo>
                      <a:pt x="6" y="13"/>
                      <a:pt x="6" y="13"/>
                      <a:pt x="6" y="13"/>
                    </a:cubicBezTo>
                    <a:cubicBezTo>
                      <a:pt x="9" y="13"/>
                      <a:pt x="9" y="13"/>
                      <a:pt x="9" y="13"/>
                    </a:cubicBezTo>
                    <a:cubicBezTo>
                      <a:pt x="10" y="13"/>
                      <a:pt x="11" y="12"/>
                      <a:pt x="12" y="11"/>
                    </a:cubicBezTo>
                    <a:cubicBezTo>
                      <a:pt x="13" y="11"/>
                      <a:pt x="13" y="10"/>
                      <a:pt x="13" y="8"/>
                    </a:cubicBezTo>
                    <a:cubicBezTo>
                      <a:pt x="13" y="6"/>
                      <a:pt x="12" y="5"/>
                      <a:pt x="9"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4" name="Freeform 343"/>
              <p:cNvSpPr>
                <a:spLocks/>
              </p:cNvSpPr>
              <p:nvPr/>
            </p:nvSpPr>
            <p:spPr bwMode="auto">
              <a:xfrm>
                <a:off x="2066" y="3457"/>
                <a:ext cx="40" cy="66"/>
              </a:xfrm>
              <a:custGeom>
                <a:avLst/>
                <a:gdLst>
                  <a:gd name="T0" fmla="*/ 40 w 40"/>
                  <a:gd name="T1" fmla="*/ 66 h 66"/>
                  <a:gd name="T2" fmla="*/ 0 w 40"/>
                  <a:gd name="T3" fmla="*/ 66 h 66"/>
                  <a:gd name="T4" fmla="*/ 0 w 40"/>
                  <a:gd name="T5" fmla="*/ 0 h 66"/>
                  <a:gd name="T6" fmla="*/ 38 w 40"/>
                  <a:gd name="T7" fmla="*/ 0 h 66"/>
                  <a:gd name="T8" fmla="*/ 38 w 40"/>
                  <a:gd name="T9" fmla="*/ 11 h 66"/>
                  <a:gd name="T10" fmla="*/ 14 w 40"/>
                  <a:gd name="T11" fmla="*/ 11 h 66"/>
                  <a:gd name="T12" fmla="*/ 14 w 40"/>
                  <a:gd name="T13" fmla="*/ 26 h 66"/>
                  <a:gd name="T14" fmla="*/ 38 w 40"/>
                  <a:gd name="T15" fmla="*/ 26 h 66"/>
                  <a:gd name="T16" fmla="*/ 38 w 40"/>
                  <a:gd name="T17" fmla="*/ 37 h 66"/>
                  <a:gd name="T18" fmla="*/ 14 w 40"/>
                  <a:gd name="T19" fmla="*/ 37 h 66"/>
                  <a:gd name="T20" fmla="*/ 14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1"/>
                    </a:lnTo>
                    <a:lnTo>
                      <a:pt x="14" y="11"/>
                    </a:lnTo>
                    <a:lnTo>
                      <a:pt x="14" y="26"/>
                    </a:lnTo>
                    <a:lnTo>
                      <a:pt x="38" y="26"/>
                    </a:lnTo>
                    <a:lnTo>
                      <a:pt x="38" y="37"/>
                    </a:lnTo>
                    <a:lnTo>
                      <a:pt x="14" y="37"/>
                    </a:lnTo>
                    <a:lnTo>
                      <a:pt x="14" y="54"/>
                    </a:lnTo>
                    <a:lnTo>
                      <a:pt x="40" y="54"/>
                    </a:lnTo>
                    <a:lnTo>
                      <a:pt x="4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sp>
        <p:nvSpPr>
          <p:cNvPr id="5" name="Rectangle 4"/>
          <p:cNvSpPr/>
          <p:nvPr/>
        </p:nvSpPr>
        <p:spPr>
          <a:xfrm>
            <a:off x="1" y="1615919"/>
            <a:ext cx="269239" cy="5241595"/>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Tree>
    <p:extLst>
      <p:ext uri="{BB962C8B-B14F-4D97-AF65-F5344CB8AC3E}">
        <p14:creationId xmlns:p14="http://schemas.microsoft.com/office/powerpoint/2010/main" val="371074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375"/>
          <p:cNvSpPr/>
          <p:nvPr/>
        </p:nvSpPr>
        <p:spPr>
          <a:xfrm>
            <a:off x="6096001" y="1615919"/>
            <a:ext cx="5826761" cy="4950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Internet</a:t>
            </a:r>
          </a:p>
        </p:txBody>
      </p:sp>
      <p:sp>
        <p:nvSpPr>
          <p:cNvPr id="2" name="Title 1"/>
          <p:cNvSpPr>
            <a:spLocks noGrp="1"/>
          </p:cNvSpPr>
          <p:nvPr>
            <p:ph type="title"/>
          </p:nvPr>
        </p:nvSpPr>
        <p:spPr/>
        <p:txBody>
          <a:bodyPr/>
          <a:lstStyle/>
          <a:p>
            <a:r>
              <a:rPr lang="fr-FR" dirty="0" smtClean="0"/>
              <a:t>Histoire d’une transformation</a:t>
            </a:r>
            <a:endParaRPr lang="fr-FR" dirty="0"/>
          </a:p>
        </p:txBody>
      </p:sp>
      <p:sp>
        <p:nvSpPr>
          <p:cNvPr id="23" name="Rectangle 22"/>
          <p:cNvSpPr/>
          <p:nvPr/>
        </p:nvSpPr>
        <p:spPr>
          <a:xfrm>
            <a:off x="269240" y="1615919"/>
            <a:ext cx="5826761" cy="495056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Points de vente traditionnels</a:t>
            </a:r>
          </a:p>
        </p:txBody>
      </p:sp>
      <p:grpSp>
        <p:nvGrpSpPr>
          <p:cNvPr id="27" name="Group 11"/>
          <p:cNvGrpSpPr>
            <a:grpSpLocks noChangeAspect="1"/>
          </p:cNvGrpSpPr>
          <p:nvPr/>
        </p:nvGrpSpPr>
        <p:grpSpPr bwMode="auto">
          <a:xfrm>
            <a:off x="699526" y="3202005"/>
            <a:ext cx="4966188" cy="3207160"/>
            <a:chOff x="-52" y="2075"/>
            <a:chExt cx="3035" cy="1960"/>
          </a:xfrm>
        </p:grpSpPr>
        <p:sp>
          <p:nvSpPr>
            <p:cNvPr id="28" name="AutoShape 10"/>
            <p:cNvSpPr>
              <a:spLocks noChangeAspect="1" noChangeArrowheads="1" noTextEdit="1"/>
            </p:cNvSpPr>
            <p:nvPr/>
          </p:nvSpPr>
          <p:spPr bwMode="auto">
            <a:xfrm>
              <a:off x="292" y="2077"/>
              <a:ext cx="2367"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29" name="Group 212"/>
            <p:cNvGrpSpPr>
              <a:grpSpLocks/>
            </p:cNvGrpSpPr>
            <p:nvPr/>
          </p:nvGrpSpPr>
          <p:grpSpPr bwMode="auto">
            <a:xfrm>
              <a:off x="-52" y="2075"/>
              <a:ext cx="3035" cy="1960"/>
              <a:chOff x="-52" y="2075"/>
              <a:chExt cx="3035" cy="1960"/>
            </a:xfrm>
          </p:grpSpPr>
          <p:sp>
            <p:nvSpPr>
              <p:cNvPr id="175" name="Rectangle 12"/>
              <p:cNvSpPr>
                <a:spLocks noChangeArrowheads="1"/>
              </p:cNvSpPr>
              <p:nvPr/>
            </p:nvSpPr>
            <p:spPr bwMode="auto">
              <a:xfrm>
                <a:off x="1846" y="2538"/>
                <a:ext cx="669" cy="149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6" name="Rectangle 13"/>
              <p:cNvSpPr>
                <a:spLocks noChangeArrowheads="1"/>
              </p:cNvSpPr>
              <p:nvPr/>
            </p:nvSpPr>
            <p:spPr bwMode="auto">
              <a:xfrm>
                <a:off x="1846" y="2538"/>
                <a:ext cx="669"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7" name="Rectangle 14"/>
              <p:cNvSpPr>
                <a:spLocks noChangeArrowheads="1"/>
              </p:cNvSpPr>
              <p:nvPr/>
            </p:nvSpPr>
            <p:spPr bwMode="auto">
              <a:xfrm>
                <a:off x="2116" y="2538"/>
                <a:ext cx="867" cy="149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8" name="Rectangle 15"/>
              <p:cNvSpPr>
                <a:spLocks noChangeArrowheads="1"/>
              </p:cNvSpPr>
              <p:nvPr/>
            </p:nvSpPr>
            <p:spPr bwMode="auto">
              <a:xfrm>
                <a:off x="-52" y="2767"/>
                <a:ext cx="885" cy="1268"/>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9" name="Rectangle 16"/>
              <p:cNvSpPr>
                <a:spLocks noChangeArrowheads="1"/>
              </p:cNvSpPr>
              <p:nvPr/>
            </p:nvSpPr>
            <p:spPr bwMode="auto">
              <a:xfrm>
                <a:off x="434" y="2278"/>
                <a:ext cx="668" cy="175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0" name="Rectangle 17"/>
              <p:cNvSpPr>
                <a:spLocks noChangeArrowheads="1"/>
              </p:cNvSpPr>
              <p:nvPr/>
            </p:nvSpPr>
            <p:spPr bwMode="auto">
              <a:xfrm>
                <a:off x="434" y="2278"/>
                <a:ext cx="668"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1" name="Rectangle 18"/>
              <p:cNvSpPr>
                <a:spLocks noChangeArrowheads="1"/>
              </p:cNvSpPr>
              <p:nvPr/>
            </p:nvSpPr>
            <p:spPr bwMode="auto">
              <a:xfrm>
                <a:off x="434" y="2954"/>
                <a:ext cx="2102" cy="108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2" name="Rectangle 19"/>
              <p:cNvSpPr>
                <a:spLocks noChangeArrowheads="1"/>
              </p:cNvSpPr>
              <p:nvPr/>
            </p:nvSpPr>
            <p:spPr bwMode="auto">
              <a:xfrm>
                <a:off x="434" y="2954"/>
                <a:ext cx="2102" cy="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3" name="Rectangle 20"/>
              <p:cNvSpPr>
                <a:spLocks noChangeArrowheads="1"/>
              </p:cNvSpPr>
              <p:nvPr/>
            </p:nvSpPr>
            <p:spPr bwMode="auto">
              <a:xfrm>
                <a:off x="405" y="2916"/>
                <a:ext cx="2167" cy="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4" name="Rectangle 21"/>
              <p:cNvSpPr>
                <a:spLocks noChangeArrowheads="1"/>
              </p:cNvSpPr>
              <p:nvPr/>
            </p:nvSpPr>
            <p:spPr bwMode="auto">
              <a:xfrm>
                <a:off x="50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5" name="Rectangle 22"/>
              <p:cNvSpPr>
                <a:spLocks noChangeArrowheads="1"/>
              </p:cNvSpPr>
              <p:nvPr/>
            </p:nvSpPr>
            <p:spPr bwMode="auto">
              <a:xfrm>
                <a:off x="50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6" name="Rectangle 23"/>
              <p:cNvSpPr>
                <a:spLocks noChangeArrowheads="1"/>
              </p:cNvSpPr>
              <p:nvPr/>
            </p:nvSpPr>
            <p:spPr bwMode="auto">
              <a:xfrm>
                <a:off x="50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7" name="Rectangle 24"/>
              <p:cNvSpPr>
                <a:spLocks noChangeArrowheads="1"/>
              </p:cNvSpPr>
              <p:nvPr/>
            </p:nvSpPr>
            <p:spPr bwMode="auto">
              <a:xfrm>
                <a:off x="56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8" name="Rectangle 25"/>
              <p:cNvSpPr>
                <a:spLocks noChangeArrowheads="1"/>
              </p:cNvSpPr>
              <p:nvPr/>
            </p:nvSpPr>
            <p:spPr bwMode="auto">
              <a:xfrm>
                <a:off x="56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9" name="Rectangle 26"/>
              <p:cNvSpPr>
                <a:spLocks noChangeArrowheads="1"/>
              </p:cNvSpPr>
              <p:nvPr/>
            </p:nvSpPr>
            <p:spPr bwMode="auto">
              <a:xfrm>
                <a:off x="56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0" name="Rectangle 27"/>
              <p:cNvSpPr>
                <a:spLocks noChangeArrowheads="1"/>
              </p:cNvSpPr>
              <p:nvPr/>
            </p:nvSpPr>
            <p:spPr bwMode="auto">
              <a:xfrm>
                <a:off x="722"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1" name="Rectangle 28"/>
              <p:cNvSpPr>
                <a:spLocks noChangeArrowheads="1"/>
              </p:cNvSpPr>
              <p:nvPr/>
            </p:nvSpPr>
            <p:spPr bwMode="auto">
              <a:xfrm>
                <a:off x="65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2" name="Rectangle 29"/>
              <p:cNvSpPr>
                <a:spLocks noChangeArrowheads="1"/>
              </p:cNvSpPr>
              <p:nvPr/>
            </p:nvSpPr>
            <p:spPr bwMode="auto">
              <a:xfrm>
                <a:off x="722"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3" name="Rectangle 30"/>
              <p:cNvSpPr>
                <a:spLocks noChangeArrowheads="1"/>
              </p:cNvSpPr>
              <p:nvPr/>
            </p:nvSpPr>
            <p:spPr bwMode="auto">
              <a:xfrm>
                <a:off x="65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4" name="Rectangle 31"/>
              <p:cNvSpPr>
                <a:spLocks noChangeArrowheads="1"/>
              </p:cNvSpPr>
              <p:nvPr/>
            </p:nvSpPr>
            <p:spPr bwMode="auto">
              <a:xfrm>
                <a:off x="722"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5" name="Rectangle 32"/>
              <p:cNvSpPr>
                <a:spLocks noChangeArrowheads="1"/>
              </p:cNvSpPr>
              <p:nvPr/>
            </p:nvSpPr>
            <p:spPr bwMode="auto">
              <a:xfrm>
                <a:off x="65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6" name="Rectangle 33"/>
              <p:cNvSpPr>
                <a:spLocks noChangeArrowheads="1"/>
              </p:cNvSpPr>
              <p:nvPr/>
            </p:nvSpPr>
            <p:spPr bwMode="auto">
              <a:xfrm>
                <a:off x="87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7" name="Rectangle 34"/>
              <p:cNvSpPr>
                <a:spLocks noChangeArrowheads="1"/>
              </p:cNvSpPr>
              <p:nvPr/>
            </p:nvSpPr>
            <p:spPr bwMode="auto">
              <a:xfrm>
                <a:off x="87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8" name="Rectangle 35"/>
              <p:cNvSpPr>
                <a:spLocks noChangeArrowheads="1"/>
              </p:cNvSpPr>
              <p:nvPr/>
            </p:nvSpPr>
            <p:spPr bwMode="auto">
              <a:xfrm>
                <a:off x="87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9" name="Rectangle 36"/>
              <p:cNvSpPr>
                <a:spLocks noChangeArrowheads="1"/>
              </p:cNvSpPr>
              <p:nvPr/>
            </p:nvSpPr>
            <p:spPr bwMode="auto">
              <a:xfrm>
                <a:off x="81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0" name="Rectangle 37"/>
              <p:cNvSpPr>
                <a:spLocks noChangeArrowheads="1"/>
              </p:cNvSpPr>
              <p:nvPr/>
            </p:nvSpPr>
            <p:spPr bwMode="auto">
              <a:xfrm>
                <a:off x="81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1" name="Rectangle 38"/>
              <p:cNvSpPr>
                <a:spLocks noChangeArrowheads="1"/>
              </p:cNvSpPr>
              <p:nvPr/>
            </p:nvSpPr>
            <p:spPr bwMode="auto">
              <a:xfrm>
                <a:off x="81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2" name="Rectangle 39"/>
              <p:cNvSpPr>
                <a:spLocks noChangeArrowheads="1"/>
              </p:cNvSpPr>
              <p:nvPr/>
            </p:nvSpPr>
            <p:spPr bwMode="auto">
              <a:xfrm>
                <a:off x="103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3" name="Rectangle 40"/>
              <p:cNvSpPr>
                <a:spLocks noChangeArrowheads="1"/>
              </p:cNvSpPr>
              <p:nvPr/>
            </p:nvSpPr>
            <p:spPr bwMode="auto">
              <a:xfrm>
                <a:off x="97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4" name="Rectangle 41"/>
              <p:cNvSpPr>
                <a:spLocks noChangeArrowheads="1"/>
              </p:cNvSpPr>
              <p:nvPr/>
            </p:nvSpPr>
            <p:spPr bwMode="auto">
              <a:xfrm>
                <a:off x="103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5" name="Rectangle 42"/>
              <p:cNvSpPr>
                <a:spLocks noChangeArrowheads="1"/>
              </p:cNvSpPr>
              <p:nvPr/>
            </p:nvSpPr>
            <p:spPr bwMode="auto">
              <a:xfrm>
                <a:off x="103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6" name="Rectangle 43"/>
              <p:cNvSpPr>
                <a:spLocks noChangeArrowheads="1"/>
              </p:cNvSpPr>
              <p:nvPr/>
            </p:nvSpPr>
            <p:spPr bwMode="auto">
              <a:xfrm>
                <a:off x="97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7" name="Rectangle 44"/>
              <p:cNvSpPr>
                <a:spLocks noChangeArrowheads="1"/>
              </p:cNvSpPr>
              <p:nvPr/>
            </p:nvSpPr>
            <p:spPr bwMode="auto">
              <a:xfrm>
                <a:off x="97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8" name="Rectangle 45"/>
              <p:cNvSpPr>
                <a:spLocks noChangeArrowheads="1"/>
              </p:cNvSpPr>
              <p:nvPr/>
            </p:nvSpPr>
            <p:spPr bwMode="auto">
              <a:xfrm>
                <a:off x="50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9" name="Rectangle 46"/>
              <p:cNvSpPr>
                <a:spLocks noChangeArrowheads="1"/>
              </p:cNvSpPr>
              <p:nvPr/>
            </p:nvSpPr>
            <p:spPr bwMode="auto">
              <a:xfrm>
                <a:off x="50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0" name="Rectangle 47"/>
              <p:cNvSpPr>
                <a:spLocks noChangeArrowheads="1"/>
              </p:cNvSpPr>
              <p:nvPr/>
            </p:nvSpPr>
            <p:spPr bwMode="auto">
              <a:xfrm>
                <a:off x="50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1" name="Rectangle 48"/>
              <p:cNvSpPr>
                <a:spLocks noChangeArrowheads="1"/>
              </p:cNvSpPr>
              <p:nvPr/>
            </p:nvSpPr>
            <p:spPr bwMode="auto">
              <a:xfrm>
                <a:off x="56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2" name="Rectangle 49"/>
              <p:cNvSpPr>
                <a:spLocks noChangeArrowheads="1"/>
              </p:cNvSpPr>
              <p:nvPr/>
            </p:nvSpPr>
            <p:spPr bwMode="auto">
              <a:xfrm>
                <a:off x="56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3" name="Rectangle 50"/>
              <p:cNvSpPr>
                <a:spLocks noChangeArrowheads="1"/>
              </p:cNvSpPr>
              <p:nvPr/>
            </p:nvSpPr>
            <p:spPr bwMode="auto">
              <a:xfrm>
                <a:off x="56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4" name="Rectangle 51"/>
              <p:cNvSpPr>
                <a:spLocks noChangeArrowheads="1"/>
              </p:cNvSpPr>
              <p:nvPr/>
            </p:nvSpPr>
            <p:spPr bwMode="auto">
              <a:xfrm>
                <a:off x="722"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5" name="Rectangle 52"/>
              <p:cNvSpPr>
                <a:spLocks noChangeArrowheads="1"/>
              </p:cNvSpPr>
              <p:nvPr/>
            </p:nvSpPr>
            <p:spPr bwMode="auto">
              <a:xfrm>
                <a:off x="65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6" name="Rectangle 53"/>
              <p:cNvSpPr>
                <a:spLocks noChangeArrowheads="1"/>
              </p:cNvSpPr>
              <p:nvPr/>
            </p:nvSpPr>
            <p:spPr bwMode="auto">
              <a:xfrm>
                <a:off x="722"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7" name="Rectangle 54"/>
              <p:cNvSpPr>
                <a:spLocks noChangeArrowheads="1"/>
              </p:cNvSpPr>
              <p:nvPr/>
            </p:nvSpPr>
            <p:spPr bwMode="auto">
              <a:xfrm>
                <a:off x="65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8" name="Rectangle 55"/>
              <p:cNvSpPr>
                <a:spLocks noChangeArrowheads="1"/>
              </p:cNvSpPr>
              <p:nvPr/>
            </p:nvSpPr>
            <p:spPr bwMode="auto">
              <a:xfrm>
                <a:off x="722"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9" name="Rectangle 56"/>
              <p:cNvSpPr>
                <a:spLocks noChangeArrowheads="1"/>
              </p:cNvSpPr>
              <p:nvPr/>
            </p:nvSpPr>
            <p:spPr bwMode="auto">
              <a:xfrm>
                <a:off x="65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0" name="Rectangle 57"/>
              <p:cNvSpPr>
                <a:spLocks noChangeArrowheads="1"/>
              </p:cNvSpPr>
              <p:nvPr/>
            </p:nvSpPr>
            <p:spPr bwMode="auto">
              <a:xfrm>
                <a:off x="87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1" name="Rectangle 58"/>
              <p:cNvSpPr>
                <a:spLocks noChangeArrowheads="1"/>
              </p:cNvSpPr>
              <p:nvPr/>
            </p:nvSpPr>
            <p:spPr bwMode="auto">
              <a:xfrm>
                <a:off x="87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2" name="Rectangle 59"/>
              <p:cNvSpPr>
                <a:spLocks noChangeArrowheads="1"/>
              </p:cNvSpPr>
              <p:nvPr/>
            </p:nvSpPr>
            <p:spPr bwMode="auto">
              <a:xfrm>
                <a:off x="87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3" name="Rectangle 60"/>
              <p:cNvSpPr>
                <a:spLocks noChangeArrowheads="1"/>
              </p:cNvSpPr>
              <p:nvPr/>
            </p:nvSpPr>
            <p:spPr bwMode="auto">
              <a:xfrm>
                <a:off x="81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4" name="Rectangle 61"/>
              <p:cNvSpPr>
                <a:spLocks noChangeArrowheads="1"/>
              </p:cNvSpPr>
              <p:nvPr/>
            </p:nvSpPr>
            <p:spPr bwMode="auto">
              <a:xfrm>
                <a:off x="81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5" name="Rectangle 62"/>
              <p:cNvSpPr>
                <a:spLocks noChangeArrowheads="1"/>
              </p:cNvSpPr>
              <p:nvPr/>
            </p:nvSpPr>
            <p:spPr bwMode="auto">
              <a:xfrm>
                <a:off x="81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6" name="Rectangle 63"/>
              <p:cNvSpPr>
                <a:spLocks noChangeArrowheads="1"/>
              </p:cNvSpPr>
              <p:nvPr/>
            </p:nvSpPr>
            <p:spPr bwMode="auto">
              <a:xfrm>
                <a:off x="103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7" name="Rectangle 64"/>
              <p:cNvSpPr>
                <a:spLocks noChangeArrowheads="1"/>
              </p:cNvSpPr>
              <p:nvPr/>
            </p:nvSpPr>
            <p:spPr bwMode="auto">
              <a:xfrm>
                <a:off x="97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8" name="Rectangle 65"/>
              <p:cNvSpPr>
                <a:spLocks noChangeArrowheads="1"/>
              </p:cNvSpPr>
              <p:nvPr/>
            </p:nvSpPr>
            <p:spPr bwMode="auto">
              <a:xfrm>
                <a:off x="103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9" name="Rectangle 66"/>
              <p:cNvSpPr>
                <a:spLocks noChangeArrowheads="1"/>
              </p:cNvSpPr>
              <p:nvPr/>
            </p:nvSpPr>
            <p:spPr bwMode="auto">
              <a:xfrm>
                <a:off x="103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0" name="Rectangle 67"/>
              <p:cNvSpPr>
                <a:spLocks noChangeArrowheads="1"/>
              </p:cNvSpPr>
              <p:nvPr/>
            </p:nvSpPr>
            <p:spPr bwMode="auto">
              <a:xfrm>
                <a:off x="97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1" name="Rectangle 68"/>
              <p:cNvSpPr>
                <a:spLocks noChangeArrowheads="1"/>
              </p:cNvSpPr>
              <p:nvPr/>
            </p:nvSpPr>
            <p:spPr bwMode="auto">
              <a:xfrm>
                <a:off x="97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2" name="Rectangle 69"/>
              <p:cNvSpPr>
                <a:spLocks noChangeArrowheads="1"/>
              </p:cNvSpPr>
              <p:nvPr/>
            </p:nvSpPr>
            <p:spPr bwMode="auto">
              <a:xfrm>
                <a:off x="50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3" name="Rectangle 70"/>
              <p:cNvSpPr>
                <a:spLocks noChangeArrowheads="1"/>
              </p:cNvSpPr>
              <p:nvPr/>
            </p:nvSpPr>
            <p:spPr bwMode="auto">
              <a:xfrm>
                <a:off x="50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4" name="Rectangle 71"/>
              <p:cNvSpPr>
                <a:spLocks noChangeArrowheads="1"/>
              </p:cNvSpPr>
              <p:nvPr/>
            </p:nvSpPr>
            <p:spPr bwMode="auto">
              <a:xfrm>
                <a:off x="50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5" name="Rectangle 72"/>
              <p:cNvSpPr>
                <a:spLocks noChangeArrowheads="1"/>
              </p:cNvSpPr>
              <p:nvPr/>
            </p:nvSpPr>
            <p:spPr bwMode="auto">
              <a:xfrm>
                <a:off x="56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6" name="Rectangle 73"/>
              <p:cNvSpPr>
                <a:spLocks noChangeArrowheads="1"/>
              </p:cNvSpPr>
              <p:nvPr/>
            </p:nvSpPr>
            <p:spPr bwMode="auto">
              <a:xfrm>
                <a:off x="56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7" name="Rectangle 74"/>
              <p:cNvSpPr>
                <a:spLocks noChangeArrowheads="1"/>
              </p:cNvSpPr>
              <p:nvPr/>
            </p:nvSpPr>
            <p:spPr bwMode="auto">
              <a:xfrm>
                <a:off x="56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8" name="Rectangle 75"/>
              <p:cNvSpPr>
                <a:spLocks noChangeArrowheads="1"/>
              </p:cNvSpPr>
              <p:nvPr/>
            </p:nvSpPr>
            <p:spPr bwMode="auto">
              <a:xfrm>
                <a:off x="722"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9" name="Rectangle 76"/>
              <p:cNvSpPr>
                <a:spLocks noChangeArrowheads="1"/>
              </p:cNvSpPr>
              <p:nvPr/>
            </p:nvSpPr>
            <p:spPr bwMode="auto">
              <a:xfrm>
                <a:off x="65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0" name="Rectangle 77"/>
              <p:cNvSpPr>
                <a:spLocks noChangeArrowheads="1"/>
              </p:cNvSpPr>
              <p:nvPr/>
            </p:nvSpPr>
            <p:spPr bwMode="auto">
              <a:xfrm>
                <a:off x="722"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1" name="Rectangle 78"/>
              <p:cNvSpPr>
                <a:spLocks noChangeArrowheads="1"/>
              </p:cNvSpPr>
              <p:nvPr/>
            </p:nvSpPr>
            <p:spPr bwMode="auto">
              <a:xfrm>
                <a:off x="65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2" name="Rectangle 79"/>
              <p:cNvSpPr>
                <a:spLocks noChangeArrowheads="1"/>
              </p:cNvSpPr>
              <p:nvPr/>
            </p:nvSpPr>
            <p:spPr bwMode="auto">
              <a:xfrm>
                <a:off x="722"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3" name="Rectangle 80"/>
              <p:cNvSpPr>
                <a:spLocks noChangeArrowheads="1"/>
              </p:cNvSpPr>
              <p:nvPr/>
            </p:nvSpPr>
            <p:spPr bwMode="auto">
              <a:xfrm>
                <a:off x="65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4" name="Rectangle 81"/>
              <p:cNvSpPr>
                <a:spLocks noChangeArrowheads="1"/>
              </p:cNvSpPr>
              <p:nvPr/>
            </p:nvSpPr>
            <p:spPr bwMode="auto">
              <a:xfrm>
                <a:off x="87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5" name="Rectangle 82"/>
              <p:cNvSpPr>
                <a:spLocks noChangeArrowheads="1"/>
              </p:cNvSpPr>
              <p:nvPr/>
            </p:nvSpPr>
            <p:spPr bwMode="auto">
              <a:xfrm>
                <a:off x="87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6" name="Rectangle 83"/>
              <p:cNvSpPr>
                <a:spLocks noChangeArrowheads="1"/>
              </p:cNvSpPr>
              <p:nvPr/>
            </p:nvSpPr>
            <p:spPr bwMode="auto">
              <a:xfrm>
                <a:off x="87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7" name="Rectangle 84"/>
              <p:cNvSpPr>
                <a:spLocks noChangeArrowheads="1"/>
              </p:cNvSpPr>
              <p:nvPr/>
            </p:nvSpPr>
            <p:spPr bwMode="auto">
              <a:xfrm>
                <a:off x="81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8" name="Rectangle 85"/>
              <p:cNvSpPr>
                <a:spLocks noChangeArrowheads="1"/>
              </p:cNvSpPr>
              <p:nvPr/>
            </p:nvSpPr>
            <p:spPr bwMode="auto">
              <a:xfrm>
                <a:off x="81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9" name="Rectangle 86"/>
              <p:cNvSpPr>
                <a:spLocks noChangeArrowheads="1"/>
              </p:cNvSpPr>
              <p:nvPr/>
            </p:nvSpPr>
            <p:spPr bwMode="auto">
              <a:xfrm>
                <a:off x="81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0" name="Rectangle 87"/>
              <p:cNvSpPr>
                <a:spLocks noChangeArrowheads="1"/>
              </p:cNvSpPr>
              <p:nvPr/>
            </p:nvSpPr>
            <p:spPr bwMode="auto">
              <a:xfrm>
                <a:off x="103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1" name="Rectangle 88"/>
              <p:cNvSpPr>
                <a:spLocks noChangeArrowheads="1"/>
              </p:cNvSpPr>
              <p:nvPr/>
            </p:nvSpPr>
            <p:spPr bwMode="auto">
              <a:xfrm>
                <a:off x="97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2" name="Rectangle 89"/>
              <p:cNvSpPr>
                <a:spLocks noChangeArrowheads="1"/>
              </p:cNvSpPr>
              <p:nvPr/>
            </p:nvSpPr>
            <p:spPr bwMode="auto">
              <a:xfrm>
                <a:off x="103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3" name="Rectangle 90"/>
              <p:cNvSpPr>
                <a:spLocks noChangeArrowheads="1"/>
              </p:cNvSpPr>
              <p:nvPr/>
            </p:nvSpPr>
            <p:spPr bwMode="auto">
              <a:xfrm>
                <a:off x="103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4" name="Rectangle 91"/>
              <p:cNvSpPr>
                <a:spLocks noChangeArrowheads="1"/>
              </p:cNvSpPr>
              <p:nvPr/>
            </p:nvSpPr>
            <p:spPr bwMode="auto">
              <a:xfrm>
                <a:off x="97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5" name="Rectangle 92"/>
              <p:cNvSpPr>
                <a:spLocks noChangeArrowheads="1"/>
              </p:cNvSpPr>
              <p:nvPr/>
            </p:nvSpPr>
            <p:spPr bwMode="auto">
              <a:xfrm>
                <a:off x="97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6" name="Rectangle 93"/>
              <p:cNvSpPr>
                <a:spLocks noChangeArrowheads="1"/>
              </p:cNvSpPr>
              <p:nvPr/>
            </p:nvSpPr>
            <p:spPr bwMode="auto">
              <a:xfrm>
                <a:off x="1898" y="3150"/>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7" name="Rectangle 94"/>
              <p:cNvSpPr>
                <a:spLocks noChangeArrowheads="1"/>
              </p:cNvSpPr>
              <p:nvPr/>
            </p:nvSpPr>
            <p:spPr bwMode="auto">
              <a:xfrm>
                <a:off x="1898" y="302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8" name="Rectangle 95"/>
              <p:cNvSpPr>
                <a:spLocks noChangeArrowheads="1"/>
              </p:cNvSpPr>
              <p:nvPr/>
            </p:nvSpPr>
            <p:spPr bwMode="auto">
              <a:xfrm>
                <a:off x="1898" y="3091"/>
                <a:ext cx="52"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9" name="Rectangle 96"/>
              <p:cNvSpPr>
                <a:spLocks noChangeArrowheads="1"/>
              </p:cNvSpPr>
              <p:nvPr/>
            </p:nvSpPr>
            <p:spPr bwMode="auto">
              <a:xfrm>
                <a:off x="196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0" name="Rectangle 97"/>
              <p:cNvSpPr>
                <a:spLocks noChangeArrowheads="1"/>
              </p:cNvSpPr>
              <p:nvPr/>
            </p:nvSpPr>
            <p:spPr bwMode="auto">
              <a:xfrm>
                <a:off x="196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1" name="Rectangle 98"/>
              <p:cNvSpPr>
                <a:spLocks noChangeArrowheads="1"/>
              </p:cNvSpPr>
              <p:nvPr/>
            </p:nvSpPr>
            <p:spPr bwMode="auto">
              <a:xfrm>
                <a:off x="196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2" name="Rectangle 99"/>
              <p:cNvSpPr>
                <a:spLocks noChangeArrowheads="1"/>
              </p:cNvSpPr>
              <p:nvPr/>
            </p:nvSpPr>
            <p:spPr bwMode="auto">
              <a:xfrm>
                <a:off x="2118"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3" name="Rectangle 100"/>
              <p:cNvSpPr>
                <a:spLocks noChangeArrowheads="1"/>
              </p:cNvSpPr>
              <p:nvPr/>
            </p:nvSpPr>
            <p:spPr bwMode="auto">
              <a:xfrm>
                <a:off x="2057"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4" name="Rectangle 101"/>
              <p:cNvSpPr>
                <a:spLocks noChangeArrowheads="1"/>
              </p:cNvSpPr>
              <p:nvPr/>
            </p:nvSpPr>
            <p:spPr bwMode="auto">
              <a:xfrm>
                <a:off x="2118"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5" name="Rectangle 102"/>
              <p:cNvSpPr>
                <a:spLocks noChangeArrowheads="1"/>
              </p:cNvSpPr>
              <p:nvPr/>
            </p:nvSpPr>
            <p:spPr bwMode="auto">
              <a:xfrm>
                <a:off x="2057"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6" name="Rectangle 103"/>
              <p:cNvSpPr>
                <a:spLocks noChangeArrowheads="1"/>
              </p:cNvSpPr>
              <p:nvPr/>
            </p:nvSpPr>
            <p:spPr bwMode="auto">
              <a:xfrm>
                <a:off x="2118"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7" name="Rectangle 104"/>
              <p:cNvSpPr>
                <a:spLocks noChangeArrowheads="1"/>
              </p:cNvSpPr>
              <p:nvPr/>
            </p:nvSpPr>
            <p:spPr bwMode="auto">
              <a:xfrm>
                <a:off x="2057"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8" name="Rectangle 105"/>
              <p:cNvSpPr>
                <a:spLocks noChangeArrowheads="1"/>
              </p:cNvSpPr>
              <p:nvPr/>
            </p:nvSpPr>
            <p:spPr bwMode="auto">
              <a:xfrm>
                <a:off x="2276"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9" name="Rectangle 106"/>
              <p:cNvSpPr>
                <a:spLocks noChangeArrowheads="1"/>
              </p:cNvSpPr>
              <p:nvPr/>
            </p:nvSpPr>
            <p:spPr bwMode="auto">
              <a:xfrm>
                <a:off x="2276"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0" name="Rectangle 107"/>
              <p:cNvSpPr>
                <a:spLocks noChangeArrowheads="1"/>
              </p:cNvSpPr>
              <p:nvPr/>
            </p:nvSpPr>
            <p:spPr bwMode="auto">
              <a:xfrm>
                <a:off x="2276"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1" name="Rectangle 108"/>
              <p:cNvSpPr>
                <a:spLocks noChangeArrowheads="1"/>
              </p:cNvSpPr>
              <p:nvPr/>
            </p:nvSpPr>
            <p:spPr bwMode="auto">
              <a:xfrm>
                <a:off x="2213" y="3150"/>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2" name="Rectangle 109"/>
              <p:cNvSpPr>
                <a:spLocks noChangeArrowheads="1"/>
              </p:cNvSpPr>
              <p:nvPr/>
            </p:nvSpPr>
            <p:spPr bwMode="auto">
              <a:xfrm>
                <a:off x="2213" y="3091"/>
                <a:ext cx="49"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3" name="Rectangle 110"/>
              <p:cNvSpPr>
                <a:spLocks noChangeArrowheads="1"/>
              </p:cNvSpPr>
              <p:nvPr/>
            </p:nvSpPr>
            <p:spPr bwMode="auto">
              <a:xfrm>
                <a:off x="2213" y="302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4" name="Rectangle 111"/>
              <p:cNvSpPr>
                <a:spLocks noChangeArrowheads="1"/>
              </p:cNvSpPr>
              <p:nvPr/>
            </p:nvSpPr>
            <p:spPr bwMode="auto">
              <a:xfrm>
                <a:off x="2432"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5" name="Rectangle 112"/>
              <p:cNvSpPr>
                <a:spLocks noChangeArrowheads="1"/>
              </p:cNvSpPr>
              <p:nvPr/>
            </p:nvSpPr>
            <p:spPr bwMode="auto">
              <a:xfrm>
                <a:off x="2368" y="3150"/>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6" name="Rectangle 113"/>
              <p:cNvSpPr>
                <a:spLocks noChangeArrowheads="1"/>
              </p:cNvSpPr>
              <p:nvPr/>
            </p:nvSpPr>
            <p:spPr bwMode="auto">
              <a:xfrm>
                <a:off x="2432"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7" name="Rectangle 114"/>
              <p:cNvSpPr>
                <a:spLocks noChangeArrowheads="1"/>
              </p:cNvSpPr>
              <p:nvPr/>
            </p:nvSpPr>
            <p:spPr bwMode="auto">
              <a:xfrm>
                <a:off x="2432"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8" name="Rectangle 115"/>
              <p:cNvSpPr>
                <a:spLocks noChangeArrowheads="1"/>
              </p:cNvSpPr>
              <p:nvPr/>
            </p:nvSpPr>
            <p:spPr bwMode="auto">
              <a:xfrm>
                <a:off x="2368" y="3091"/>
                <a:ext cx="50" cy="4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9" name="Rectangle 116"/>
              <p:cNvSpPr>
                <a:spLocks noChangeArrowheads="1"/>
              </p:cNvSpPr>
              <p:nvPr/>
            </p:nvSpPr>
            <p:spPr bwMode="auto">
              <a:xfrm>
                <a:off x="2368" y="302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0" name="Rectangle 117"/>
              <p:cNvSpPr>
                <a:spLocks noChangeArrowheads="1"/>
              </p:cNvSpPr>
              <p:nvPr/>
            </p:nvSpPr>
            <p:spPr bwMode="auto">
              <a:xfrm>
                <a:off x="1898" y="3407"/>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1" name="Rectangle 118"/>
              <p:cNvSpPr>
                <a:spLocks noChangeArrowheads="1"/>
              </p:cNvSpPr>
              <p:nvPr/>
            </p:nvSpPr>
            <p:spPr bwMode="auto">
              <a:xfrm>
                <a:off x="1898" y="3284"/>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2" name="Rectangle 119"/>
              <p:cNvSpPr>
                <a:spLocks noChangeArrowheads="1"/>
              </p:cNvSpPr>
              <p:nvPr/>
            </p:nvSpPr>
            <p:spPr bwMode="auto">
              <a:xfrm>
                <a:off x="1898" y="3348"/>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3" name="Rectangle 120"/>
              <p:cNvSpPr>
                <a:spLocks noChangeArrowheads="1"/>
              </p:cNvSpPr>
              <p:nvPr/>
            </p:nvSpPr>
            <p:spPr bwMode="auto">
              <a:xfrm>
                <a:off x="196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4" name="Rectangle 121"/>
              <p:cNvSpPr>
                <a:spLocks noChangeArrowheads="1"/>
              </p:cNvSpPr>
              <p:nvPr/>
            </p:nvSpPr>
            <p:spPr bwMode="auto">
              <a:xfrm>
                <a:off x="196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5" name="Rectangle 122"/>
              <p:cNvSpPr>
                <a:spLocks noChangeArrowheads="1"/>
              </p:cNvSpPr>
              <p:nvPr/>
            </p:nvSpPr>
            <p:spPr bwMode="auto">
              <a:xfrm>
                <a:off x="196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6" name="Rectangle 123"/>
              <p:cNvSpPr>
                <a:spLocks noChangeArrowheads="1"/>
              </p:cNvSpPr>
              <p:nvPr/>
            </p:nvSpPr>
            <p:spPr bwMode="auto">
              <a:xfrm>
                <a:off x="2118"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7" name="Rectangle 124"/>
              <p:cNvSpPr>
                <a:spLocks noChangeArrowheads="1"/>
              </p:cNvSpPr>
              <p:nvPr/>
            </p:nvSpPr>
            <p:spPr bwMode="auto">
              <a:xfrm>
                <a:off x="2057"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8" name="Rectangle 125"/>
              <p:cNvSpPr>
                <a:spLocks noChangeArrowheads="1"/>
              </p:cNvSpPr>
              <p:nvPr/>
            </p:nvSpPr>
            <p:spPr bwMode="auto">
              <a:xfrm>
                <a:off x="2118"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9" name="Rectangle 126"/>
              <p:cNvSpPr>
                <a:spLocks noChangeArrowheads="1"/>
              </p:cNvSpPr>
              <p:nvPr/>
            </p:nvSpPr>
            <p:spPr bwMode="auto">
              <a:xfrm>
                <a:off x="2057"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0" name="Rectangle 127"/>
              <p:cNvSpPr>
                <a:spLocks noChangeArrowheads="1"/>
              </p:cNvSpPr>
              <p:nvPr/>
            </p:nvSpPr>
            <p:spPr bwMode="auto">
              <a:xfrm>
                <a:off x="2118"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1" name="Rectangle 128"/>
              <p:cNvSpPr>
                <a:spLocks noChangeArrowheads="1"/>
              </p:cNvSpPr>
              <p:nvPr/>
            </p:nvSpPr>
            <p:spPr bwMode="auto">
              <a:xfrm>
                <a:off x="2057"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2" name="Rectangle 129"/>
              <p:cNvSpPr>
                <a:spLocks noChangeArrowheads="1"/>
              </p:cNvSpPr>
              <p:nvPr/>
            </p:nvSpPr>
            <p:spPr bwMode="auto">
              <a:xfrm>
                <a:off x="2276"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3" name="Rectangle 130"/>
              <p:cNvSpPr>
                <a:spLocks noChangeArrowheads="1"/>
              </p:cNvSpPr>
              <p:nvPr/>
            </p:nvSpPr>
            <p:spPr bwMode="auto">
              <a:xfrm>
                <a:off x="2276"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4" name="Rectangle 131"/>
              <p:cNvSpPr>
                <a:spLocks noChangeArrowheads="1"/>
              </p:cNvSpPr>
              <p:nvPr/>
            </p:nvSpPr>
            <p:spPr bwMode="auto">
              <a:xfrm>
                <a:off x="2276"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5" name="Rectangle 132"/>
              <p:cNvSpPr>
                <a:spLocks noChangeArrowheads="1"/>
              </p:cNvSpPr>
              <p:nvPr/>
            </p:nvSpPr>
            <p:spPr bwMode="auto">
              <a:xfrm>
                <a:off x="2213" y="3407"/>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6" name="Rectangle 133"/>
              <p:cNvSpPr>
                <a:spLocks noChangeArrowheads="1"/>
              </p:cNvSpPr>
              <p:nvPr/>
            </p:nvSpPr>
            <p:spPr bwMode="auto">
              <a:xfrm>
                <a:off x="2213" y="3348"/>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7" name="Rectangle 134"/>
              <p:cNvSpPr>
                <a:spLocks noChangeArrowheads="1"/>
              </p:cNvSpPr>
              <p:nvPr/>
            </p:nvSpPr>
            <p:spPr bwMode="auto">
              <a:xfrm>
                <a:off x="2213" y="3284"/>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8" name="Rectangle 135"/>
              <p:cNvSpPr>
                <a:spLocks noChangeArrowheads="1"/>
              </p:cNvSpPr>
              <p:nvPr/>
            </p:nvSpPr>
            <p:spPr bwMode="auto">
              <a:xfrm>
                <a:off x="2432"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9" name="Rectangle 136"/>
              <p:cNvSpPr>
                <a:spLocks noChangeArrowheads="1"/>
              </p:cNvSpPr>
              <p:nvPr/>
            </p:nvSpPr>
            <p:spPr bwMode="auto">
              <a:xfrm>
                <a:off x="2368" y="3407"/>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0" name="Rectangle 137"/>
              <p:cNvSpPr>
                <a:spLocks noChangeArrowheads="1"/>
              </p:cNvSpPr>
              <p:nvPr/>
            </p:nvSpPr>
            <p:spPr bwMode="auto">
              <a:xfrm>
                <a:off x="2432"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1" name="Rectangle 138"/>
              <p:cNvSpPr>
                <a:spLocks noChangeArrowheads="1"/>
              </p:cNvSpPr>
              <p:nvPr/>
            </p:nvSpPr>
            <p:spPr bwMode="auto">
              <a:xfrm>
                <a:off x="2432"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2" name="Rectangle 139"/>
              <p:cNvSpPr>
                <a:spLocks noChangeArrowheads="1"/>
              </p:cNvSpPr>
              <p:nvPr/>
            </p:nvSpPr>
            <p:spPr bwMode="auto">
              <a:xfrm>
                <a:off x="2368" y="3348"/>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3" name="Rectangle 140"/>
              <p:cNvSpPr>
                <a:spLocks noChangeArrowheads="1"/>
              </p:cNvSpPr>
              <p:nvPr/>
            </p:nvSpPr>
            <p:spPr bwMode="auto">
              <a:xfrm>
                <a:off x="2368" y="3284"/>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4" name="Rectangle 141"/>
              <p:cNvSpPr>
                <a:spLocks noChangeArrowheads="1"/>
              </p:cNvSpPr>
              <p:nvPr/>
            </p:nvSpPr>
            <p:spPr bwMode="auto">
              <a:xfrm>
                <a:off x="1898" y="3665"/>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5" name="Rectangle 142"/>
              <p:cNvSpPr>
                <a:spLocks noChangeArrowheads="1"/>
              </p:cNvSpPr>
              <p:nvPr/>
            </p:nvSpPr>
            <p:spPr bwMode="auto">
              <a:xfrm>
                <a:off x="1898" y="3542"/>
                <a:ext cx="52"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6" name="Rectangle 143"/>
              <p:cNvSpPr>
                <a:spLocks noChangeArrowheads="1"/>
              </p:cNvSpPr>
              <p:nvPr/>
            </p:nvSpPr>
            <p:spPr bwMode="auto">
              <a:xfrm>
                <a:off x="1898" y="3606"/>
                <a:ext cx="52"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7" name="Rectangle 144"/>
              <p:cNvSpPr>
                <a:spLocks noChangeArrowheads="1"/>
              </p:cNvSpPr>
              <p:nvPr/>
            </p:nvSpPr>
            <p:spPr bwMode="auto">
              <a:xfrm>
                <a:off x="196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8" name="Rectangle 145"/>
              <p:cNvSpPr>
                <a:spLocks noChangeArrowheads="1"/>
              </p:cNvSpPr>
              <p:nvPr/>
            </p:nvSpPr>
            <p:spPr bwMode="auto">
              <a:xfrm>
                <a:off x="196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9" name="Rectangle 146"/>
              <p:cNvSpPr>
                <a:spLocks noChangeArrowheads="1"/>
              </p:cNvSpPr>
              <p:nvPr/>
            </p:nvSpPr>
            <p:spPr bwMode="auto">
              <a:xfrm>
                <a:off x="196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0" name="Rectangle 147"/>
              <p:cNvSpPr>
                <a:spLocks noChangeArrowheads="1"/>
              </p:cNvSpPr>
              <p:nvPr/>
            </p:nvSpPr>
            <p:spPr bwMode="auto">
              <a:xfrm>
                <a:off x="2118"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1" name="Rectangle 148"/>
              <p:cNvSpPr>
                <a:spLocks noChangeArrowheads="1"/>
              </p:cNvSpPr>
              <p:nvPr/>
            </p:nvSpPr>
            <p:spPr bwMode="auto">
              <a:xfrm>
                <a:off x="2057"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2" name="Rectangle 149"/>
              <p:cNvSpPr>
                <a:spLocks noChangeArrowheads="1"/>
              </p:cNvSpPr>
              <p:nvPr/>
            </p:nvSpPr>
            <p:spPr bwMode="auto">
              <a:xfrm>
                <a:off x="2118"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3" name="Rectangle 150"/>
              <p:cNvSpPr>
                <a:spLocks noChangeArrowheads="1"/>
              </p:cNvSpPr>
              <p:nvPr/>
            </p:nvSpPr>
            <p:spPr bwMode="auto">
              <a:xfrm>
                <a:off x="2057"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4" name="Rectangle 151"/>
              <p:cNvSpPr>
                <a:spLocks noChangeArrowheads="1"/>
              </p:cNvSpPr>
              <p:nvPr/>
            </p:nvSpPr>
            <p:spPr bwMode="auto">
              <a:xfrm>
                <a:off x="2118"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5" name="Rectangle 152"/>
              <p:cNvSpPr>
                <a:spLocks noChangeArrowheads="1"/>
              </p:cNvSpPr>
              <p:nvPr/>
            </p:nvSpPr>
            <p:spPr bwMode="auto">
              <a:xfrm>
                <a:off x="2057"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6" name="Rectangle 153"/>
              <p:cNvSpPr>
                <a:spLocks noChangeArrowheads="1"/>
              </p:cNvSpPr>
              <p:nvPr/>
            </p:nvSpPr>
            <p:spPr bwMode="auto">
              <a:xfrm>
                <a:off x="2276"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7" name="Rectangle 154"/>
              <p:cNvSpPr>
                <a:spLocks noChangeArrowheads="1"/>
              </p:cNvSpPr>
              <p:nvPr/>
            </p:nvSpPr>
            <p:spPr bwMode="auto">
              <a:xfrm>
                <a:off x="2276"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8" name="Rectangle 155"/>
              <p:cNvSpPr>
                <a:spLocks noChangeArrowheads="1"/>
              </p:cNvSpPr>
              <p:nvPr/>
            </p:nvSpPr>
            <p:spPr bwMode="auto">
              <a:xfrm>
                <a:off x="2276"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9" name="Rectangle 156"/>
              <p:cNvSpPr>
                <a:spLocks noChangeArrowheads="1"/>
              </p:cNvSpPr>
              <p:nvPr/>
            </p:nvSpPr>
            <p:spPr bwMode="auto">
              <a:xfrm>
                <a:off x="2213" y="3665"/>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0" name="Rectangle 157"/>
              <p:cNvSpPr>
                <a:spLocks noChangeArrowheads="1"/>
              </p:cNvSpPr>
              <p:nvPr/>
            </p:nvSpPr>
            <p:spPr bwMode="auto">
              <a:xfrm>
                <a:off x="2213" y="3606"/>
                <a:ext cx="49"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1" name="Rectangle 158"/>
              <p:cNvSpPr>
                <a:spLocks noChangeArrowheads="1"/>
              </p:cNvSpPr>
              <p:nvPr/>
            </p:nvSpPr>
            <p:spPr bwMode="auto">
              <a:xfrm>
                <a:off x="2213" y="3542"/>
                <a:ext cx="49"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2" name="Rectangle 159"/>
              <p:cNvSpPr>
                <a:spLocks noChangeArrowheads="1"/>
              </p:cNvSpPr>
              <p:nvPr/>
            </p:nvSpPr>
            <p:spPr bwMode="auto">
              <a:xfrm>
                <a:off x="2432"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3" name="Rectangle 160"/>
              <p:cNvSpPr>
                <a:spLocks noChangeArrowheads="1"/>
              </p:cNvSpPr>
              <p:nvPr/>
            </p:nvSpPr>
            <p:spPr bwMode="auto">
              <a:xfrm>
                <a:off x="2368" y="3665"/>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4" name="Rectangle 161"/>
              <p:cNvSpPr>
                <a:spLocks noChangeArrowheads="1"/>
              </p:cNvSpPr>
              <p:nvPr/>
            </p:nvSpPr>
            <p:spPr bwMode="auto">
              <a:xfrm>
                <a:off x="2432"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5" name="Rectangle 162"/>
              <p:cNvSpPr>
                <a:spLocks noChangeArrowheads="1"/>
              </p:cNvSpPr>
              <p:nvPr/>
            </p:nvSpPr>
            <p:spPr bwMode="auto">
              <a:xfrm>
                <a:off x="2432"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6" name="Rectangle 163"/>
              <p:cNvSpPr>
                <a:spLocks noChangeArrowheads="1"/>
              </p:cNvSpPr>
              <p:nvPr/>
            </p:nvSpPr>
            <p:spPr bwMode="auto">
              <a:xfrm>
                <a:off x="2368" y="3606"/>
                <a:ext cx="50" cy="4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7" name="Rectangle 164"/>
              <p:cNvSpPr>
                <a:spLocks noChangeArrowheads="1"/>
              </p:cNvSpPr>
              <p:nvPr/>
            </p:nvSpPr>
            <p:spPr bwMode="auto">
              <a:xfrm>
                <a:off x="2368" y="3542"/>
                <a:ext cx="50" cy="5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8" name="Rectangle 165"/>
              <p:cNvSpPr>
                <a:spLocks noChangeArrowheads="1"/>
              </p:cNvSpPr>
              <p:nvPr/>
            </p:nvSpPr>
            <p:spPr bwMode="auto">
              <a:xfrm>
                <a:off x="996" y="2113"/>
                <a:ext cx="985" cy="192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9" name="Rectangle 166"/>
              <p:cNvSpPr>
                <a:spLocks noChangeArrowheads="1"/>
              </p:cNvSpPr>
              <p:nvPr/>
            </p:nvSpPr>
            <p:spPr bwMode="auto">
              <a:xfrm>
                <a:off x="996" y="2113"/>
                <a:ext cx="985"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0" name="Rectangle 167"/>
              <p:cNvSpPr>
                <a:spLocks noChangeArrowheads="1"/>
              </p:cNvSpPr>
              <p:nvPr/>
            </p:nvSpPr>
            <p:spPr bwMode="auto">
              <a:xfrm>
                <a:off x="946" y="2075"/>
                <a:ext cx="1085" cy="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1" name="Rectangle 168"/>
              <p:cNvSpPr>
                <a:spLocks noChangeArrowheads="1"/>
              </p:cNvSpPr>
              <p:nvPr/>
            </p:nvSpPr>
            <p:spPr bwMode="auto">
              <a:xfrm>
                <a:off x="1331" y="3787"/>
                <a:ext cx="128"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2" name="Rectangle 169"/>
              <p:cNvSpPr>
                <a:spLocks noChangeArrowheads="1"/>
              </p:cNvSpPr>
              <p:nvPr/>
            </p:nvSpPr>
            <p:spPr bwMode="auto">
              <a:xfrm>
                <a:off x="1331" y="3787"/>
                <a:ext cx="12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3" name="Rectangle 170"/>
              <p:cNvSpPr>
                <a:spLocks noChangeArrowheads="1"/>
              </p:cNvSpPr>
              <p:nvPr/>
            </p:nvSpPr>
            <p:spPr bwMode="auto">
              <a:xfrm>
                <a:off x="1190" y="3787"/>
                <a:ext cx="130"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4" name="Rectangle 171"/>
              <p:cNvSpPr>
                <a:spLocks noChangeArrowheads="1"/>
              </p:cNvSpPr>
              <p:nvPr/>
            </p:nvSpPr>
            <p:spPr bwMode="auto">
              <a:xfrm>
                <a:off x="1190" y="3787"/>
                <a:ext cx="1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5" name="Rectangle 172"/>
              <p:cNvSpPr>
                <a:spLocks noChangeArrowheads="1"/>
              </p:cNvSpPr>
              <p:nvPr/>
            </p:nvSpPr>
            <p:spPr bwMode="auto">
              <a:xfrm>
                <a:off x="1679" y="3787"/>
                <a:ext cx="127"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6" name="Rectangle 173"/>
              <p:cNvSpPr>
                <a:spLocks noChangeArrowheads="1"/>
              </p:cNvSpPr>
              <p:nvPr/>
            </p:nvSpPr>
            <p:spPr bwMode="auto">
              <a:xfrm>
                <a:off x="1679" y="3787"/>
                <a:ext cx="12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7" name="Rectangle 174"/>
              <p:cNvSpPr>
                <a:spLocks noChangeArrowheads="1"/>
              </p:cNvSpPr>
              <p:nvPr/>
            </p:nvSpPr>
            <p:spPr bwMode="auto">
              <a:xfrm>
                <a:off x="1537" y="3787"/>
                <a:ext cx="130" cy="24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8" name="Rectangle 175"/>
              <p:cNvSpPr>
                <a:spLocks noChangeArrowheads="1"/>
              </p:cNvSpPr>
              <p:nvPr/>
            </p:nvSpPr>
            <p:spPr bwMode="auto">
              <a:xfrm>
                <a:off x="1537" y="3787"/>
                <a:ext cx="1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9" name="Oval 176"/>
              <p:cNvSpPr>
                <a:spLocks noChangeArrowheads="1"/>
              </p:cNvSpPr>
              <p:nvPr/>
            </p:nvSpPr>
            <p:spPr bwMode="auto">
              <a:xfrm>
                <a:off x="753"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0" name="Oval 177"/>
              <p:cNvSpPr>
                <a:spLocks noChangeArrowheads="1"/>
              </p:cNvSpPr>
              <p:nvPr/>
            </p:nvSpPr>
            <p:spPr bwMode="auto">
              <a:xfrm>
                <a:off x="849" y="3915"/>
                <a:ext cx="26"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1" name="Rectangle 178"/>
              <p:cNvSpPr>
                <a:spLocks noChangeArrowheads="1"/>
              </p:cNvSpPr>
              <p:nvPr/>
            </p:nvSpPr>
            <p:spPr bwMode="auto">
              <a:xfrm>
                <a:off x="764" y="3915"/>
                <a:ext cx="100"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2" name="Freeform 179"/>
              <p:cNvSpPr>
                <a:spLocks/>
              </p:cNvSpPr>
              <p:nvPr/>
            </p:nvSpPr>
            <p:spPr bwMode="auto">
              <a:xfrm>
                <a:off x="764" y="3939"/>
                <a:ext cx="100" cy="96"/>
              </a:xfrm>
              <a:custGeom>
                <a:avLst/>
                <a:gdLst>
                  <a:gd name="T0" fmla="*/ 93 w 100"/>
                  <a:gd name="T1" fmla="*/ 96 h 96"/>
                  <a:gd name="T2" fmla="*/ 7 w 100"/>
                  <a:gd name="T3" fmla="*/ 96 h 96"/>
                  <a:gd name="T4" fmla="*/ 0 w 100"/>
                  <a:gd name="T5" fmla="*/ 0 h 96"/>
                  <a:gd name="T6" fmla="*/ 100 w 100"/>
                  <a:gd name="T7" fmla="*/ 0 h 96"/>
                  <a:gd name="T8" fmla="*/ 93 w 100"/>
                  <a:gd name="T9" fmla="*/ 96 h 96"/>
                </a:gdLst>
                <a:ahLst/>
                <a:cxnLst>
                  <a:cxn ang="0">
                    <a:pos x="T0" y="T1"/>
                  </a:cxn>
                  <a:cxn ang="0">
                    <a:pos x="T2" y="T3"/>
                  </a:cxn>
                  <a:cxn ang="0">
                    <a:pos x="T4" y="T5"/>
                  </a:cxn>
                  <a:cxn ang="0">
                    <a:pos x="T6" y="T7"/>
                  </a:cxn>
                  <a:cxn ang="0">
                    <a:pos x="T8" y="T9"/>
                  </a:cxn>
                </a:cxnLst>
                <a:rect l="0" t="0" r="r" b="b"/>
                <a:pathLst>
                  <a:path w="100" h="96">
                    <a:moveTo>
                      <a:pt x="93" y="96"/>
                    </a:moveTo>
                    <a:lnTo>
                      <a:pt x="7" y="96"/>
                    </a:lnTo>
                    <a:lnTo>
                      <a:pt x="0" y="0"/>
                    </a:lnTo>
                    <a:lnTo>
                      <a:pt x="100" y="0"/>
                    </a:lnTo>
                    <a:lnTo>
                      <a:pt x="93"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3" name="Rectangle 180"/>
              <p:cNvSpPr>
                <a:spLocks noChangeArrowheads="1"/>
              </p:cNvSpPr>
              <p:nvPr/>
            </p:nvSpPr>
            <p:spPr bwMode="auto">
              <a:xfrm>
                <a:off x="800"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4" name="Freeform 181"/>
              <p:cNvSpPr>
                <a:spLocks/>
              </p:cNvSpPr>
              <p:nvPr/>
            </p:nvSpPr>
            <p:spPr bwMode="auto">
              <a:xfrm>
                <a:off x="743"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5" name="Oval 182"/>
              <p:cNvSpPr>
                <a:spLocks noChangeArrowheads="1"/>
              </p:cNvSpPr>
              <p:nvPr/>
            </p:nvSpPr>
            <p:spPr bwMode="auto">
              <a:xfrm>
                <a:off x="573"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6" name="Oval 183"/>
              <p:cNvSpPr>
                <a:spLocks noChangeArrowheads="1"/>
              </p:cNvSpPr>
              <p:nvPr/>
            </p:nvSpPr>
            <p:spPr bwMode="auto">
              <a:xfrm>
                <a:off x="672"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7" name="Rectangle 184"/>
              <p:cNvSpPr>
                <a:spLocks noChangeArrowheads="1"/>
              </p:cNvSpPr>
              <p:nvPr/>
            </p:nvSpPr>
            <p:spPr bwMode="auto">
              <a:xfrm>
                <a:off x="585"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8" name="Freeform 185"/>
              <p:cNvSpPr>
                <a:spLocks/>
              </p:cNvSpPr>
              <p:nvPr/>
            </p:nvSpPr>
            <p:spPr bwMode="auto">
              <a:xfrm>
                <a:off x="585"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9" name="Rectangle 186"/>
              <p:cNvSpPr>
                <a:spLocks noChangeArrowheads="1"/>
              </p:cNvSpPr>
              <p:nvPr/>
            </p:nvSpPr>
            <p:spPr bwMode="auto">
              <a:xfrm>
                <a:off x="620"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0" name="Freeform 187"/>
              <p:cNvSpPr>
                <a:spLocks/>
              </p:cNvSpPr>
              <p:nvPr/>
            </p:nvSpPr>
            <p:spPr bwMode="auto">
              <a:xfrm>
                <a:off x="564" y="3669"/>
                <a:ext cx="141"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1" name="Oval 188"/>
              <p:cNvSpPr>
                <a:spLocks noChangeArrowheads="1"/>
              </p:cNvSpPr>
              <p:nvPr/>
            </p:nvSpPr>
            <p:spPr bwMode="auto">
              <a:xfrm>
                <a:off x="2267"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2" name="Oval 189"/>
              <p:cNvSpPr>
                <a:spLocks noChangeArrowheads="1"/>
              </p:cNvSpPr>
              <p:nvPr/>
            </p:nvSpPr>
            <p:spPr bwMode="auto">
              <a:xfrm>
                <a:off x="2364" y="3915"/>
                <a:ext cx="26"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3" name="Rectangle 190"/>
              <p:cNvSpPr>
                <a:spLocks noChangeArrowheads="1"/>
              </p:cNvSpPr>
              <p:nvPr/>
            </p:nvSpPr>
            <p:spPr bwMode="auto">
              <a:xfrm>
                <a:off x="2279"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4" name="Freeform 191"/>
              <p:cNvSpPr>
                <a:spLocks/>
              </p:cNvSpPr>
              <p:nvPr/>
            </p:nvSpPr>
            <p:spPr bwMode="auto">
              <a:xfrm>
                <a:off x="2279"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5" name="Rectangle 192"/>
              <p:cNvSpPr>
                <a:spLocks noChangeArrowheads="1"/>
              </p:cNvSpPr>
              <p:nvPr/>
            </p:nvSpPr>
            <p:spPr bwMode="auto">
              <a:xfrm>
                <a:off x="2314"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6" name="Freeform 193"/>
              <p:cNvSpPr>
                <a:spLocks/>
              </p:cNvSpPr>
              <p:nvPr/>
            </p:nvSpPr>
            <p:spPr bwMode="auto">
              <a:xfrm>
                <a:off x="2257"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7" name="Oval 194"/>
              <p:cNvSpPr>
                <a:spLocks noChangeArrowheads="1"/>
              </p:cNvSpPr>
              <p:nvPr/>
            </p:nvSpPr>
            <p:spPr bwMode="auto">
              <a:xfrm>
                <a:off x="2087" y="3915"/>
                <a:ext cx="24"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8" name="Oval 195"/>
              <p:cNvSpPr>
                <a:spLocks noChangeArrowheads="1"/>
              </p:cNvSpPr>
              <p:nvPr/>
            </p:nvSpPr>
            <p:spPr bwMode="auto">
              <a:xfrm>
                <a:off x="2187" y="3915"/>
                <a:ext cx="23" cy="24"/>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9" name="Rectangle 196"/>
              <p:cNvSpPr>
                <a:spLocks noChangeArrowheads="1"/>
              </p:cNvSpPr>
              <p:nvPr/>
            </p:nvSpPr>
            <p:spPr bwMode="auto">
              <a:xfrm>
                <a:off x="2099" y="3915"/>
                <a:ext cx="99" cy="24"/>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0" name="Freeform 197"/>
              <p:cNvSpPr>
                <a:spLocks/>
              </p:cNvSpPr>
              <p:nvPr/>
            </p:nvSpPr>
            <p:spPr bwMode="auto">
              <a:xfrm>
                <a:off x="2099" y="3939"/>
                <a:ext cx="99" cy="96"/>
              </a:xfrm>
              <a:custGeom>
                <a:avLst/>
                <a:gdLst>
                  <a:gd name="T0" fmla="*/ 92 w 99"/>
                  <a:gd name="T1" fmla="*/ 96 h 96"/>
                  <a:gd name="T2" fmla="*/ 7 w 99"/>
                  <a:gd name="T3" fmla="*/ 96 h 96"/>
                  <a:gd name="T4" fmla="*/ 0 w 99"/>
                  <a:gd name="T5" fmla="*/ 0 h 96"/>
                  <a:gd name="T6" fmla="*/ 99 w 99"/>
                  <a:gd name="T7" fmla="*/ 0 h 96"/>
                  <a:gd name="T8" fmla="*/ 92 w 99"/>
                  <a:gd name="T9" fmla="*/ 96 h 96"/>
                </a:gdLst>
                <a:ahLst/>
                <a:cxnLst>
                  <a:cxn ang="0">
                    <a:pos x="T0" y="T1"/>
                  </a:cxn>
                  <a:cxn ang="0">
                    <a:pos x="T2" y="T3"/>
                  </a:cxn>
                  <a:cxn ang="0">
                    <a:pos x="T4" y="T5"/>
                  </a:cxn>
                  <a:cxn ang="0">
                    <a:pos x="T6" y="T7"/>
                  </a:cxn>
                  <a:cxn ang="0">
                    <a:pos x="T8" y="T9"/>
                  </a:cxn>
                </a:cxnLst>
                <a:rect l="0" t="0" r="r" b="b"/>
                <a:pathLst>
                  <a:path w="99" h="96">
                    <a:moveTo>
                      <a:pt x="92" y="96"/>
                    </a:moveTo>
                    <a:lnTo>
                      <a:pt x="7" y="96"/>
                    </a:lnTo>
                    <a:lnTo>
                      <a:pt x="0" y="0"/>
                    </a:lnTo>
                    <a:lnTo>
                      <a:pt x="99" y="0"/>
                    </a:lnTo>
                    <a:lnTo>
                      <a:pt x="92" y="96"/>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1" name="Rectangle 198"/>
              <p:cNvSpPr>
                <a:spLocks noChangeArrowheads="1"/>
              </p:cNvSpPr>
              <p:nvPr/>
            </p:nvSpPr>
            <p:spPr bwMode="auto">
              <a:xfrm>
                <a:off x="2135" y="3880"/>
                <a:ext cx="26" cy="3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2" name="Freeform 199"/>
              <p:cNvSpPr>
                <a:spLocks/>
              </p:cNvSpPr>
              <p:nvPr/>
            </p:nvSpPr>
            <p:spPr bwMode="auto">
              <a:xfrm>
                <a:off x="2078" y="3669"/>
                <a:ext cx="142" cy="227"/>
              </a:xfrm>
              <a:custGeom>
                <a:avLst/>
                <a:gdLst>
                  <a:gd name="T0" fmla="*/ 44 w 60"/>
                  <a:gd name="T1" fmla="*/ 39 h 96"/>
                  <a:gd name="T2" fmla="*/ 52 w 60"/>
                  <a:gd name="T3" fmla="*/ 22 h 96"/>
                  <a:gd name="T4" fmla="*/ 30 w 60"/>
                  <a:gd name="T5" fmla="*/ 0 h 96"/>
                  <a:gd name="T6" fmla="*/ 8 w 60"/>
                  <a:gd name="T7" fmla="*/ 22 h 96"/>
                  <a:gd name="T8" fmla="*/ 16 w 60"/>
                  <a:gd name="T9" fmla="*/ 39 h 96"/>
                  <a:gd name="T10" fmla="*/ 0 w 60"/>
                  <a:gd name="T11" fmla="*/ 66 h 96"/>
                  <a:gd name="T12" fmla="*/ 30 w 60"/>
                  <a:gd name="T13" fmla="*/ 96 h 96"/>
                  <a:gd name="T14" fmla="*/ 60 w 60"/>
                  <a:gd name="T15" fmla="*/ 66 h 96"/>
                  <a:gd name="T16" fmla="*/ 44 w 60"/>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6">
                    <a:moveTo>
                      <a:pt x="44" y="39"/>
                    </a:moveTo>
                    <a:cubicBezTo>
                      <a:pt x="49" y="35"/>
                      <a:pt x="52" y="29"/>
                      <a:pt x="52" y="22"/>
                    </a:cubicBezTo>
                    <a:cubicBezTo>
                      <a:pt x="52" y="10"/>
                      <a:pt x="42" y="0"/>
                      <a:pt x="30" y="0"/>
                    </a:cubicBezTo>
                    <a:cubicBezTo>
                      <a:pt x="18" y="0"/>
                      <a:pt x="8" y="10"/>
                      <a:pt x="8" y="22"/>
                    </a:cubicBezTo>
                    <a:cubicBezTo>
                      <a:pt x="8" y="29"/>
                      <a:pt x="11" y="35"/>
                      <a:pt x="16" y="39"/>
                    </a:cubicBezTo>
                    <a:cubicBezTo>
                      <a:pt x="6" y="44"/>
                      <a:pt x="0" y="54"/>
                      <a:pt x="0" y="66"/>
                    </a:cubicBezTo>
                    <a:cubicBezTo>
                      <a:pt x="0" y="83"/>
                      <a:pt x="13" y="96"/>
                      <a:pt x="30" y="96"/>
                    </a:cubicBezTo>
                    <a:cubicBezTo>
                      <a:pt x="47" y="96"/>
                      <a:pt x="60" y="83"/>
                      <a:pt x="60" y="66"/>
                    </a:cubicBezTo>
                    <a:cubicBezTo>
                      <a:pt x="60" y="54"/>
                      <a:pt x="53" y="44"/>
                      <a:pt x="44" y="39"/>
                    </a:cubicBezTo>
                    <a:close/>
                  </a:path>
                </a:pathLst>
              </a:cu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3" name="Rectangle 200"/>
              <p:cNvSpPr>
                <a:spLocks noChangeArrowheads="1"/>
              </p:cNvSpPr>
              <p:nvPr/>
            </p:nvSpPr>
            <p:spPr bwMode="auto">
              <a:xfrm>
                <a:off x="996" y="3582"/>
                <a:ext cx="985" cy="165"/>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4" name="Rectangle 201"/>
              <p:cNvSpPr>
                <a:spLocks noChangeArrowheads="1"/>
              </p:cNvSpPr>
              <p:nvPr/>
            </p:nvSpPr>
            <p:spPr bwMode="auto">
              <a:xfrm>
                <a:off x="996" y="3582"/>
                <a:ext cx="9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5" name="Rectangle 202"/>
              <p:cNvSpPr>
                <a:spLocks noChangeArrowheads="1"/>
              </p:cNvSpPr>
              <p:nvPr/>
            </p:nvSpPr>
            <p:spPr bwMode="auto">
              <a:xfrm>
                <a:off x="2002" y="2363"/>
                <a:ext cx="163" cy="1266"/>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6" name="Rectangle 203"/>
              <p:cNvSpPr>
                <a:spLocks noChangeArrowheads="1"/>
              </p:cNvSpPr>
              <p:nvPr/>
            </p:nvSpPr>
            <p:spPr bwMode="auto">
              <a:xfrm>
                <a:off x="1161"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7" name="Rectangle 204"/>
              <p:cNvSpPr>
                <a:spLocks noChangeArrowheads="1"/>
              </p:cNvSpPr>
              <p:nvPr/>
            </p:nvSpPr>
            <p:spPr bwMode="auto">
              <a:xfrm>
                <a:off x="1072" y="3046"/>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8" name="Rectangle 205"/>
              <p:cNvSpPr>
                <a:spLocks noChangeArrowheads="1"/>
              </p:cNvSpPr>
              <p:nvPr/>
            </p:nvSpPr>
            <p:spPr bwMode="auto">
              <a:xfrm>
                <a:off x="1072" y="2868"/>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9" name="Rectangle 206"/>
              <p:cNvSpPr>
                <a:spLocks noChangeArrowheads="1"/>
              </p:cNvSpPr>
              <p:nvPr/>
            </p:nvSpPr>
            <p:spPr bwMode="auto">
              <a:xfrm>
                <a:off x="1072" y="2961"/>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0" name="Rectangle 207"/>
              <p:cNvSpPr>
                <a:spLocks noChangeArrowheads="1"/>
              </p:cNvSpPr>
              <p:nvPr/>
            </p:nvSpPr>
            <p:spPr bwMode="auto">
              <a:xfrm>
                <a:off x="1161"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1" name="Rectangle 208"/>
              <p:cNvSpPr>
                <a:spLocks noChangeArrowheads="1"/>
              </p:cNvSpPr>
              <p:nvPr/>
            </p:nvSpPr>
            <p:spPr bwMode="auto">
              <a:xfrm>
                <a:off x="1161"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2" name="Rectangle 209"/>
              <p:cNvSpPr>
                <a:spLocks noChangeArrowheads="1"/>
              </p:cNvSpPr>
              <p:nvPr/>
            </p:nvSpPr>
            <p:spPr bwMode="auto">
              <a:xfrm>
                <a:off x="1383"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3" name="Rectangle 210"/>
              <p:cNvSpPr>
                <a:spLocks noChangeArrowheads="1"/>
              </p:cNvSpPr>
              <p:nvPr/>
            </p:nvSpPr>
            <p:spPr bwMode="auto">
              <a:xfrm>
                <a:off x="1294" y="3046"/>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4" name="Rectangle 211"/>
              <p:cNvSpPr>
                <a:spLocks noChangeArrowheads="1"/>
              </p:cNvSpPr>
              <p:nvPr/>
            </p:nvSpPr>
            <p:spPr bwMode="auto">
              <a:xfrm>
                <a:off x="1383"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30" name="Rectangle 213"/>
            <p:cNvSpPr>
              <a:spLocks noChangeArrowheads="1"/>
            </p:cNvSpPr>
            <p:nvPr/>
          </p:nvSpPr>
          <p:spPr bwMode="auto">
            <a:xfrm>
              <a:off x="1294" y="2961"/>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 name="Rectangle 214"/>
            <p:cNvSpPr>
              <a:spLocks noChangeArrowheads="1"/>
            </p:cNvSpPr>
            <p:nvPr/>
          </p:nvSpPr>
          <p:spPr bwMode="auto">
            <a:xfrm>
              <a:off x="1383"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 name="Rectangle 215"/>
            <p:cNvSpPr>
              <a:spLocks noChangeArrowheads="1"/>
            </p:cNvSpPr>
            <p:nvPr/>
          </p:nvSpPr>
          <p:spPr bwMode="auto">
            <a:xfrm>
              <a:off x="1294" y="2868"/>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 name="Rectangle 216"/>
            <p:cNvSpPr>
              <a:spLocks noChangeArrowheads="1"/>
            </p:cNvSpPr>
            <p:nvPr/>
          </p:nvSpPr>
          <p:spPr bwMode="auto">
            <a:xfrm>
              <a:off x="1605"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 name="Rectangle 217"/>
            <p:cNvSpPr>
              <a:spLocks noChangeArrowheads="1"/>
            </p:cNvSpPr>
            <p:nvPr/>
          </p:nvSpPr>
          <p:spPr bwMode="auto">
            <a:xfrm>
              <a:off x="1605"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 name="Rectangle 218"/>
            <p:cNvSpPr>
              <a:spLocks noChangeArrowheads="1"/>
            </p:cNvSpPr>
            <p:nvPr/>
          </p:nvSpPr>
          <p:spPr bwMode="auto">
            <a:xfrm>
              <a:off x="1605"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 name="Rectangle 219"/>
            <p:cNvSpPr>
              <a:spLocks noChangeArrowheads="1"/>
            </p:cNvSpPr>
            <p:nvPr/>
          </p:nvSpPr>
          <p:spPr bwMode="auto">
            <a:xfrm>
              <a:off x="1516" y="3046"/>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 name="Rectangle 220"/>
            <p:cNvSpPr>
              <a:spLocks noChangeArrowheads="1"/>
            </p:cNvSpPr>
            <p:nvPr/>
          </p:nvSpPr>
          <p:spPr bwMode="auto">
            <a:xfrm>
              <a:off x="1516" y="2961"/>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8" name="Rectangle 221"/>
            <p:cNvSpPr>
              <a:spLocks noChangeArrowheads="1"/>
            </p:cNvSpPr>
            <p:nvPr/>
          </p:nvSpPr>
          <p:spPr bwMode="auto">
            <a:xfrm>
              <a:off x="1516" y="2868"/>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 name="Rectangle 222"/>
            <p:cNvSpPr>
              <a:spLocks noChangeArrowheads="1"/>
            </p:cNvSpPr>
            <p:nvPr/>
          </p:nvSpPr>
          <p:spPr bwMode="auto">
            <a:xfrm>
              <a:off x="1827" y="3046"/>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 name="Rectangle 223"/>
            <p:cNvSpPr>
              <a:spLocks noChangeArrowheads="1"/>
            </p:cNvSpPr>
            <p:nvPr/>
          </p:nvSpPr>
          <p:spPr bwMode="auto">
            <a:xfrm>
              <a:off x="1738" y="3046"/>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 name="Rectangle 224"/>
            <p:cNvSpPr>
              <a:spLocks noChangeArrowheads="1"/>
            </p:cNvSpPr>
            <p:nvPr/>
          </p:nvSpPr>
          <p:spPr bwMode="auto">
            <a:xfrm>
              <a:off x="1827" y="2868"/>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2" name="Rectangle 225"/>
            <p:cNvSpPr>
              <a:spLocks noChangeArrowheads="1"/>
            </p:cNvSpPr>
            <p:nvPr/>
          </p:nvSpPr>
          <p:spPr bwMode="auto">
            <a:xfrm>
              <a:off x="1827" y="2961"/>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3" name="Rectangle 226"/>
            <p:cNvSpPr>
              <a:spLocks noChangeArrowheads="1"/>
            </p:cNvSpPr>
            <p:nvPr/>
          </p:nvSpPr>
          <p:spPr bwMode="auto">
            <a:xfrm>
              <a:off x="1738" y="2961"/>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 name="Rectangle 227"/>
            <p:cNvSpPr>
              <a:spLocks noChangeArrowheads="1"/>
            </p:cNvSpPr>
            <p:nvPr/>
          </p:nvSpPr>
          <p:spPr bwMode="auto">
            <a:xfrm>
              <a:off x="1738" y="2868"/>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 name="Rectangle 228"/>
            <p:cNvSpPr>
              <a:spLocks noChangeArrowheads="1"/>
            </p:cNvSpPr>
            <p:nvPr/>
          </p:nvSpPr>
          <p:spPr bwMode="auto">
            <a:xfrm>
              <a:off x="1161"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8" name="Rectangle 229"/>
            <p:cNvSpPr>
              <a:spLocks noChangeArrowheads="1"/>
            </p:cNvSpPr>
            <p:nvPr/>
          </p:nvSpPr>
          <p:spPr bwMode="auto">
            <a:xfrm>
              <a:off x="1072" y="269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9" name="Rectangle 230"/>
            <p:cNvSpPr>
              <a:spLocks noChangeArrowheads="1"/>
            </p:cNvSpPr>
            <p:nvPr/>
          </p:nvSpPr>
          <p:spPr bwMode="auto">
            <a:xfrm>
              <a:off x="1072" y="2516"/>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0" name="Rectangle 231"/>
            <p:cNvSpPr>
              <a:spLocks noChangeArrowheads="1"/>
            </p:cNvSpPr>
            <p:nvPr/>
          </p:nvSpPr>
          <p:spPr bwMode="auto">
            <a:xfrm>
              <a:off x="1072" y="2609"/>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3" name="Rectangle 232"/>
            <p:cNvSpPr>
              <a:spLocks noChangeArrowheads="1"/>
            </p:cNvSpPr>
            <p:nvPr/>
          </p:nvSpPr>
          <p:spPr bwMode="auto">
            <a:xfrm>
              <a:off x="1161"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4" name="Rectangle 233"/>
            <p:cNvSpPr>
              <a:spLocks noChangeArrowheads="1"/>
            </p:cNvSpPr>
            <p:nvPr/>
          </p:nvSpPr>
          <p:spPr bwMode="auto">
            <a:xfrm>
              <a:off x="1161"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5" name="Rectangle 234"/>
            <p:cNvSpPr>
              <a:spLocks noChangeArrowheads="1"/>
            </p:cNvSpPr>
            <p:nvPr/>
          </p:nvSpPr>
          <p:spPr bwMode="auto">
            <a:xfrm>
              <a:off x="1383"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 name="Rectangle 235"/>
            <p:cNvSpPr>
              <a:spLocks noChangeArrowheads="1"/>
            </p:cNvSpPr>
            <p:nvPr/>
          </p:nvSpPr>
          <p:spPr bwMode="auto">
            <a:xfrm>
              <a:off x="1294" y="269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 name="Rectangle 236"/>
            <p:cNvSpPr>
              <a:spLocks noChangeArrowheads="1"/>
            </p:cNvSpPr>
            <p:nvPr/>
          </p:nvSpPr>
          <p:spPr bwMode="auto">
            <a:xfrm>
              <a:off x="1383"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8" name="Rectangle 237"/>
            <p:cNvSpPr>
              <a:spLocks noChangeArrowheads="1"/>
            </p:cNvSpPr>
            <p:nvPr/>
          </p:nvSpPr>
          <p:spPr bwMode="auto">
            <a:xfrm>
              <a:off x="1294" y="2609"/>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9" name="Rectangle 238"/>
            <p:cNvSpPr>
              <a:spLocks noChangeArrowheads="1"/>
            </p:cNvSpPr>
            <p:nvPr/>
          </p:nvSpPr>
          <p:spPr bwMode="auto">
            <a:xfrm>
              <a:off x="1383"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0" name="Rectangle 239"/>
            <p:cNvSpPr>
              <a:spLocks noChangeArrowheads="1"/>
            </p:cNvSpPr>
            <p:nvPr/>
          </p:nvSpPr>
          <p:spPr bwMode="auto">
            <a:xfrm>
              <a:off x="1294" y="2516"/>
              <a:ext cx="70"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 name="Rectangle 240"/>
            <p:cNvSpPr>
              <a:spLocks noChangeArrowheads="1"/>
            </p:cNvSpPr>
            <p:nvPr/>
          </p:nvSpPr>
          <p:spPr bwMode="auto">
            <a:xfrm>
              <a:off x="1605"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 name="Rectangle 241"/>
            <p:cNvSpPr>
              <a:spLocks noChangeArrowheads="1"/>
            </p:cNvSpPr>
            <p:nvPr/>
          </p:nvSpPr>
          <p:spPr bwMode="auto">
            <a:xfrm>
              <a:off x="1605"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 name="Rectangle 242"/>
            <p:cNvSpPr>
              <a:spLocks noChangeArrowheads="1"/>
            </p:cNvSpPr>
            <p:nvPr/>
          </p:nvSpPr>
          <p:spPr bwMode="auto">
            <a:xfrm>
              <a:off x="1605"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 name="Rectangle 243"/>
            <p:cNvSpPr>
              <a:spLocks noChangeArrowheads="1"/>
            </p:cNvSpPr>
            <p:nvPr/>
          </p:nvSpPr>
          <p:spPr bwMode="auto">
            <a:xfrm>
              <a:off x="1516" y="269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 name="Rectangle 244"/>
            <p:cNvSpPr>
              <a:spLocks noChangeArrowheads="1"/>
            </p:cNvSpPr>
            <p:nvPr/>
          </p:nvSpPr>
          <p:spPr bwMode="auto">
            <a:xfrm>
              <a:off x="1516" y="2609"/>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 name="Rectangle 245"/>
            <p:cNvSpPr>
              <a:spLocks noChangeArrowheads="1"/>
            </p:cNvSpPr>
            <p:nvPr/>
          </p:nvSpPr>
          <p:spPr bwMode="auto">
            <a:xfrm>
              <a:off x="1516" y="2516"/>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 name="Rectangle 246"/>
            <p:cNvSpPr>
              <a:spLocks noChangeArrowheads="1"/>
            </p:cNvSpPr>
            <p:nvPr/>
          </p:nvSpPr>
          <p:spPr bwMode="auto">
            <a:xfrm>
              <a:off x="1827" y="269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 name="Rectangle 247"/>
            <p:cNvSpPr>
              <a:spLocks noChangeArrowheads="1"/>
            </p:cNvSpPr>
            <p:nvPr/>
          </p:nvSpPr>
          <p:spPr bwMode="auto">
            <a:xfrm>
              <a:off x="1738" y="269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 name="Rectangle 248"/>
            <p:cNvSpPr>
              <a:spLocks noChangeArrowheads="1"/>
            </p:cNvSpPr>
            <p:nvPr/>
          </p:nvSpPr>
          <p:spPr bwMode="auto">
            <a:xfrm>
              <a:off x="1827" y="2516"/>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 name="Rectangle 249"/>
            <p:cNvSpPr>
              <a:spLocks noChangeArrowheads="1"/>
            </p:cNvSpPr>
            <p:nvPr/>
          </p:nvSpPr>
          <p:spPr bwMode="auto">
            <a:xfrm>
              <a:off x="1827" y="2609"/>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 name="Rectangle 250"/>
            <p:cNvSpPr>
              <a:spLocks noChangeArrowheads="1"/>
            </p:cNvSpPr>
            <p:nvPr/>
          </p:nvSpPr>
          <p:spPr bwMode="auto">
            <a:xfrm>
              <a:off x="1738" y="2609"/>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 name="Rectangle 251"/>
            <p:cNvSpPr>
              <a:spLocks noChangeArrowheads="1"/>
            </p:cNvSpPr>
            <p:nvPr/>
          </p:nvSpPr>
          <p:spPr bwMode="auto">
            <a:xfrm>
              <a:off x="1738" y="2516"/>
              <a:ext cx="71" cy="7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 name="Rectangle 252"/>
            <p:cNvSpPr>
              <a:spLocks noChangeArrowheads="1"/>
            </p:cNvSpPr>
            <p:nvPr/>
          </p:nvSpPr>
          <p:spPr bwMode="auto">
            <a:xfrm>
              <a:off x="1161" y="2172"/>
              <a:ext cx="71" cy="7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 name="Rectangle 253"/>
            <p:cNvSpPr>
              <a:spLocks noChangeArrowheads="1"/>
            </p:cNvSpPr>
            <p:nvPr/>
          </p:nvSpPr>
          <p:spPr bwMode="auto">
            <a:xfrm>
              <a:off x="1072" y="2351"/>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 name="Rectangle 254"/>
            <p:cNvSpPr>
              <a:spLocks noChangeArrowheads="1"/>
            </p:cNvSpPr>
            <p:nvPr/>
          </p:nvSpPr>
          <p:spPr bwMode="auto">
            <a:xfrm>
              <a:off x="1072" y="217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 name="Rectangle 255"/>
            <p:cNvSpPr>
              <a:spLocks noChangeArrowheads="1"/>
            </p:cNvSpPr>
            <p:nvPr/>
          </p:nvSpPr>
          <p:spPr bwMode="auto">
            <a:xfrm>
              <a:off x="1072" y="2266"/>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 name="Rectangle 256"/>
            <p:cNvSpPr>
              <a:spLocks noChangeArrowheads="1"/>
            </p:cNvSpPr>
            <p:nvPr/>
          </p:nvSpPr>
          <p:spPr bwMode="auto">
            <a:xfrm>
              <a:off x="1161"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 name="Rectangle 257"/>
            <p:cNvSpPr>
              <a:spLocks noChangeArrowheads="1"/>
            </p:cNvSpPr>
            <p:nvPr/>
          </p:nvSpPr>
          <p:spPr bwMode="auto">
            <a:xfrm>
              <a:off x="1161"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 name="Rectangle 258"/>
            <p:cNvSpPr>
              <a:spLocks noChangeArrowheads="1"/>
            </p:cNvSpPr>
            <p:nvPr/>
          </p:nvSpPr>
          <p:spPr bwMode="auto">
            <a:xfrm>
              <a:off x="1383"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 name="Rectangle 259"/>
            <p:cNvSpPr>
              <a:spLocks noChangeArrowheads="1"/>
            </p:cNvSpPr>
            <p:nvPr/>
          </p:nvSpPr>
          <p:spPr bwMode="auto">
            <a:xfrm>
              <a:off x="1294" y="2351"/>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 name="Rectangle 260"/>
            <p:cNvSpPr>
              <a:spLocks noChangeArrowheads="1"/>
            </p:cNvSpPr>
            <p:nvPr/>
          </p:nvSpPr>
          <p:spPr bwMode="auto">
            <a:xfrm>
              <a:off x="1383"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 name="Rectangle 261"/>
            <p:cNvSpPr>
              <a:spLocks noChangeArrowheads="1"/>
            </p:cNvSpPr>
            <p:nvPr/>
          </p:nvSpPr>
          <p:spPr bwMode="auto">
            <a:xfrm>
              <a:off x="1294" y="2266"/>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 name="Rectangle 262"/>
            <p:cNvSpPr>
              <a:spLocks noChangeArrowheads="1"/>
            </p:cNvSpPr>
            <p:nvPr/>
          </p:nvSpPr>
          <p:spPr bwMode="auto">
            <a:xfrm>
              <a:off x="1383"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 name="Rectangle 263"/>
            <p:cNvSpPr>
              <a:spLocks noChangeArrowheads="1"/>
            </p:cNvSpPr>
            <p:nvPr/>
          </p:nvSpPr>
          <p:spPr bwMode="auto">
            <a:xfrm>
              <a:off x="1294" y="2174"/>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 name="Rectangle 264"/>
            <p:cNvSpPr>
              <a:spLocks noChangeArrowheads="1"/>
            </p:cNvSpPr>
            <p:nvPr/>
          </p:nvSpPr>
          <p:spPr bwMode="auto">
            <a:xfrm>
              <a:off x="1605"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 name="Rectangle 265"/>
            <p:cNvSpPr>
              <a:spLocks noChangeArrowheads="1"/>
            </p:cNvSpPr>
            <p:nvPr/>
          </p:nvSpPr>
          <p:spPr bwMode="auto">
            <a:xfrm>
              <a:off x="1605"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 name="Rectangle 266"/>
            <p:cNvSpPr>
              <a:spLocks noChangeArrowheads="1"/>
            </p:cNvSpPr>
            <p:nvPr/>
          </p:nvSpPr>
          <p:spPr bwMode="auto">
            <a:xfrm>
              <a:off x="1605"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 name="Rectangle 267"/>
            <p:cNvSpPr>
              <a:spLocks noChangeArrowheads="1"/>
            </p:cNvSpPr>
            <p:nvPr/>
          </p:nvSpPr>
          <p:spPr bwMode="auto">
            <a:xfrm>
              <a:off x="1516" y="2351"/>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 name="Rectangle 268"/>
            <p:cNvSpPr>
              <a:spLocks noChangeArrowheads="1"/>
            </p:cNvSpPr>
            <p:nvPr/>
          </p:nvSpPr>
          <p:spPr bwMode="auto">
            <a:xfrm>
              <a:off x="1516" y="2266"/>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 name="Rectangle 269"/>
            <p:cNvSpPr>
              <a:spLocks noChangeArrowheads="1"/>
            </p:cNvSpPr>
            <p:nvPr/>
          </p:nvSpPr>
          <p:spPr bwMode="auto">
            <a:xfrm>
              <a:off x="1516" y="2174"/>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 name="Rectangle 270"/>
            <p:cNvSpPr>
              <a:spLocks noChangeArrowheads="1"/>
            </p:cNvSpPr>
            <p:nvPr/>
          </p:nvSpPr>
          <p:spPr bwMode="auto">
            <a:xfrm>
              <a:off x="1827" y="2351"/>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 name="Rectangle 271"/>
            <p:cNvSpPr>
              <a:spLocks noChangeArrowheads="1"/>
            </p:cNvSpPr>
            <p:nvPr/>
          </p:nvSpPr>
          <p:spPr bwMode="auto">
            <a:xfrm>
              <a:off x="1738" y="2351"/>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 name="Rectangle 272"/>
            <p:cNvSpPr>
              <a:spLocks noChangeArrowheads="1"/>
            </p:cNvSpPr>
            <p:nvPr/>
          </p:nvSpPr>
          <p:spPr bwMode="auto">
            <a:xfrm>
              <a:off x="1827" y="217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 name="Rectangle 273"/>
            <p:cNvSpPr>
              <a:spLocks noChangeArrowheads="1"/>
            </p:cNvSpPr>
            <p:nvPr/>
          </p:nvSpPr>
          <p:spPr bwMode="auto">
            <a:xfrm>
              <a:off x="1827" y="2266"/>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 name="Rectangle 274"/>
            <p:cNvSpPr>
              <a:spLocks noChangeArrowheads="1"/>
            </p:cNvSpPr>
            <p:nvPr/>
          </p:nvSpPr>
          <p:spPr bwMode="auto">
            <a:xfrm>
              <a:off x="1738" y="2266"/>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 name="Rectangle 275"/>
            <p:cNvSpPr>
              <a:spLocks noChangeArrowheads="1"/>
            </p:cNvSpPr>
            <p:nvPr/>
          </p:nvSpPr>
          <p:spPr bwMode="auto">
            <a:xfrm>
              <a:off x="1738" y="2174"/>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 name="Rectangle 276"/>
            <p:cNvSpPr>
              <a:spLocks noChangeArrowheads="1"/>
            </p:cNvSpPr>
            <p:nvPr/>
          </p:nvSpPr>
          <p:spPr bwMode="auto">
            <a:xfrm>
              <a:off x="1072" y="3395"/>
              <a:ext cx="70"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 name="Rectangle 277"/>
            <p:cNvSpPr>
              <a:spLocks noChangeArrowheads="1"/>
            </p:cNvSpPr>
            <p:nvPr/>
          </p:nvSpPr>
          <p:spPr bwMode="auto">
            <a:xfrm>
              <a:off x="1072" y="3218"/>
              <a:ext cx="70"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 name="Rectangle 278"/>
            <p:cNvSpPr>
              <a:spLocks noChangeArrowheads="1"/>
            </p:cNvSpPr>
            <p:nvPr/>
          </p:nvSpPr>
          <p:spPr bwMode="auto">
            <a:xfrm>
              <a:off x="1072" y="3310"/>
              <a:ext cx="70"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 name="Rectangle 279"/>
            <p:cNvSpPr>
              <a:spLocks noChangeArrowheads="1"/>
            </p:cNvSpPr>
            <p:nvPr/>
          </p:nvSpPr>
          <p:spPr bwMode="auto">
            <a:xfrm>
              <a:off x="1161" y="3395"/>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 name="Rectangle 280"/>
            <p:cNvSpPr>
              <a:spLocks noChangeArrowheads="1"/>
            </p:cNvSpPr>
            <p:nvPr/>
          </p:nvSpPr>
          <p:spPr bwMode="auto">
            <a:xfrm>
              <a:off x="1161" y="3310"/>
              <a:ext cx="71" cy="6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 name="Rectangle 281"/>
            <p:cNvSpPr>
              <a:spLocks noChangeArrowheads="1"/>
            </p:cNvSpPr>
            <p:nvPr/>
          </p:nvSpPr>
          <p:spPr bwMode="auto">
            <a:xfrm>
              <a:off x="1161" y="3218"/>
              <a:ext cx="71" cy="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 name="Rectangle 282"/>
            <p:cNvSpPr>
              <a:spLocks noChangeArrowheads="1"/>
            </p:cNvSpPr>
            <p:nvPr/>
          </p:nvSpPr>
          <p:spPr bwMode="auto">
            <a:xfrm>
              <a:off x="1383"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 name="Rectangle 283"/>
            <p:cNvSpPr>
              <a:spLocks noChangeArrowheads="1"/>
            </p:cNvSpPr>
            <p:nvPr/>
          </p:nvSpPr>
          <p:spPr bwMode="auto">
            <a:xfrm>
              <a:off x="1294" y="3395"/>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 name="Rectangle 284"/>
            <p:cNvSpPr>
              <a:spLocks noChangeArrowheads="1"/>
            </p:cNvSpPr>
            <p:nvPr/>
          </p:nvSpPr>
          <p:spPr bwMode="auto">
            <a:xfrm>
              <a:off x="1383"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 name="Rectangle 285"/>
            <p:cNvSpPr>
              <a:spLocks noChangeArrowheads="1"/>
            </p:cNvSpPr>
            <p:nvPr/>
          </p:nvSpPr>
          <p:spPr bwMode="auto">
            <a:xfrm>
              <a:off x="1294" y="3310"/>
              <a:ext cx="70"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 name="Rectangle 286"/>
            <p:cNvSpPr>
              <a:spLocks noChangeArrowheads="1"/>
            </p:cNvSpPr>
            <p:nvPr/>
          </p:nvSpPr>
          <p:spPr bwMode="auto">
            <a:xfrm>
              <a:off x="1383"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 name="Rectangle 287"/>
            <p:cNvSpPr>
              <a:spLocks noChangeArrowheads="1"/>
            </p:cNvSpPr>
            <p:nvPr/>
          </p:nvSpPr>
          <p:spPr bwMode="auto">
            <a:xfrm>
              <a:off x="1294" y="3218"/>
              <a:ext cx="70"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 name="Rectangle 288"/>
            <p:cNvSpPr>
              <a:spLocks noChangeArrowheads="1"/>
            </p:cNvSpPr>
            <p:nvPr/>
          </p:nvSpPr>
          <p:spPr bwMode="auto">
            <a:xfrm>
              <a:off x="1605"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 name="Rectangle 289"/>
            <p:cNvSpPr>
              <a:spLocks noChangeArrowheads="1"/>
            </p:cNvSpPr>
            <p:nvPr/>
          </p:nvSpPr>
          <p:spPr bwMode="auto">
            <a:xfrm>
              <a:off x="1605"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 name="Rectangle 290"/>
            <p:cNvSpPr>
              <a:spLocks noChangeArrowheads="1"/>
            </p:cNvSpPr>
            <p:nvPr/>
          </p:nvSpPr>
          <p:spPr bwMode="auto">
            <a:xfrm>
              <a:off x="1605"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2" name="Rectangle 291"/>
            <p:cNvSpPr>
              <a:spLocks noChangeArrowheads="1"/>
            </p:cNvSpPr>
            <p:nvPr/>
          </p:nvSpPr>
          <p:spPr bwMode="auto">
            <a:xfrm>
              <a:off x="1516"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3" name="Rectangle 292"/>
            <p:cNvSpPr>
              <a:spLocks noChangeArrowheads="1"/>
            </p:cNvSpPr>
            <p:nvPr/>
          </p:nvSpPr>
          <p:spPr bwMode="auto">
            <a:xfrm>
              <a:off x="1516"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4" name="Rectangle 293"/>
            <p:cNvSpPr>
              <a:spLocks noChangeArrowheads="1"/>
            </p:cNvSpPr>
            <p:nvPr/>
          </p:nvSpPr>
          <p:spPr bwMode="auto">
            <a:xfrm>
              <a:off x="1516"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5" name="Rectangle 294"/>
            <p:cNvSpPr>
              <a:spLocks noChangeArrowheads="1"/>
            </p:cNvSpPr>
            <p:nvPr/>
          </p:nvSpPr>
          <p:spPr bwMode="auto">
            <a:xfrm>
              <a:off x="1827"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6" name="Rectangle 295"/>
            <p:cNvSpPr>
              <a:spLocks noChangeArrowheads="1"/>
            </p:cNvSpPr>
            <p:nvPr/>
          </p:nvSpPr>
          <p:spPr bwMode="auto">
            <a:xfrm>
              <a:off x="1738" y="3395"/>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7" name="Rectangle 296"/>
            <p:cNvSpPr>
              <a:spLocks noChangeArrowheads="1"/>
            </p:cNvSpPr>
            <p:nvPr/>
          </p:nvSpPr>
          <p:spPr bwMode="auto">
            <a:xfrm>
              <a:off x="1827"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8" name="Rectangle 297"/>
            <p:cNvSpPr>
              <a:spLocks noChangeArrowheads="1"/>
            </p:cNvSpPr>
            <p:nvPr/>
          </p:nvSpPr>
          <p:spPr bwMode="auto">
            <a:xfrm>
              <a:off x="1827"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9" name="Rectangle 298"/>
            <p:cNvSpPr>
              <a:spLocks noChangeArrowheads="1"/>
            </p:cNvSpPr>
            <p:nvPr/>
          </p:nvSpPr>
          <p:spPr bwMode="auto">
            <a:xfrm>
              <a:off x="1738" y="3310"/>
              <a:ext cx="71" cy="6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0" name="Rectangle 299"/>
            <p:cNvSpPr>
              <a:spLocks noChangeArrowheads="1"/>
            </p:cNvSpPr>
            <p:nvPr/>
          </p:nvSpPr>
          <p:spPr bwMode="auto">
            <a:xfrm>
              <a:off x="1738" y="3218"/>
              <a:ext cx="71" cy="7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1" name="Rectangle 300"/>
            <p:cNvSpPr>
              <a:spLocks noChangeArrowheads="1"/>
            </p:cNvSpPr>
            <p:nvPr/>
          </p:nvSpPr>
          <p:spPr bwMode="auto">
            <a:xfrm>
              <a:off x="1209" y="3809"/>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2" name="Rectangle 301"/>
            <p:cNvSpPr>
              <a:spLocks noChangeArrowheads="1"/>
            </p:cNvSpPr>
            <p:nvPr/>
          </p:nvSpPr>
          <p:spPr bwMode="auto">
            <a:xfrm>
              <a:off x="1209" y="3809"/>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3" name="Rectangle 302"/>
            <p:cNvSpPr>
              <a:spLocks noChangeArrowheads="1"/>
            </p:cNvSpPr>
            <p:nvPr/>
          </p:nvSpPr>
          <p:spPr bwMode="auto">
            <a:xfrm>
              <a:off x="1209" y="3922"/>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4" name="Rectangle 303"/>
            <p:cNvSpPr>
              <a:spLocks noChangeArrowheads="1"/>
            </p:cNvSpPr>
            <p:nvPr/>
          </p:nvSpPr>
          <p:spPr bwMode="auto">
            <a:xfrm>
              <a:off x="1350" y="3809"/>
              <a:ext cx="90"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5" name="Rectangle 304"/>
            <p:cNvSpPr>
              <a:spLocks noChangeArrowheads="1"/>
            </p:cNvSpPr>
            <p:nvPr/>
          </p:nvSpPr>
          <p:spPr bwMode="auto">
            <a:xfrm>
              <a:off x="1350" y="3809"/>
              <a:ext cx="90"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6" name="Rectangle 305"/>
            <p:cNvSpPr>
              <a:spLocks noChangeArrowheads="1"/>
            </p:cNvSpPr>
            <p:nvPr/>
          </p:nvSpPr>
          <p:spPr bwMode="auto">
            <a:xfrm>
              <a:off x="1350" y="3922"/>
              <a:ext cx="90"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7" name="Rectangle 306"/>
            <p:cNvSpPr>
              <a:spLocks noChangeArrowheads="1"/>
            </p:cNvSpPr>
            <p:nvPr/>
          </p:nvSpPr>
          <p:spPr bwMode="auto">
            <a:xfrm>
              <a:off x="1556" y="3809"/>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8" name="Rectangle 307"/>
            <p:cNvSpPr>
              <a:spLocks noChangeArrowheads="1"/>
            </p:cNvSpPr>
            <p:nvPr/>
          </p:nvSpPr>
          <p:spPr bwMode="auto">
            <a:xfrm>
              <a:off x="1556" y="3809"/>
              <a:ext cx="9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9" name="Rectangle 308"/>
            <p:cNvSpPr>
              <a:spLocks noChangeArrowheads="1"/>
            </p:cNvSpPr>
            <p:nvPr/>
          </p:nvSpPr>
          <p:spPr bwMode="auto">
            <a:xfrm>
              <a:off x="1556" y="3922"/>
              <a:ext cx="92"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0" name="Rectangle 309"/>
            <p:cNvSpPr>
              <a:spLocks noChangeArrowheads="1"/>
            </p:cNvSpPr>
            <p:nvPr/>
          </p:nvSpPr>
          <p:spPr bwMode="auto">
            <a:xfrm>
              <a:off x="1698" y="3809"/>
              <a:ext cx="89"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1" name="Rectangle 310"/>
            <p:cNvSpPr>
              <a:spLocks noChangeArrowheads="1"/>
            </p:cNvSpPr>
            <p:nvPr/>
          </p:nvSpPr>
          <p:spPr bwMode="auto">
            <a:xfrm>
              <a:off x="1698" y="3809"/>
              <a:ext cx="8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2" name="Rectangle 311"/>
            <p:cNvSpPr>
              <a:spLocks noChangeArrowheads="1"/>
            </p:cNvSpPr>
            <p:nvPr/>
          </p:nvSpPr>
          <p:spPr bwMode="auto">
            <a:xfrm>
              <a:off x="1698" y="3922"/>
              <a:ext cx="89" cy="9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3" name="Rectangle 312"/>
            <p:cNvSpPr>
              <a:spLocks noChangeArrowheads="1"/>
            </p:cNvSpPr>
            <p:nvPr/>
          </p:nvSpPr>
          <p:spPr bwMode="auto">
            <a:xfrm>
              <a:off x="996" y="3747"/>
              <a:ext cx="1" cy="90"/>
            </a:xfrm>
            <a:prstGeom prst="rect">
              <a:avLst/>
            </a:prstGeom>
            <a:solidFill>
              <a:srgbClr val="7F5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4" name="Rectangle 313"/>
            <p:cNvSpPr>
              <a:spLocks noChangeArrowheads="1"/>
            </p:cNvSpPr>
            <p:nvPr/>
          </p:nvSpPr>
          <p:spPr bwMode="auto">
            <a:xfrm>
              <a:off x="996" y="3747"/>
              <a:ext cx="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5" name="Freeform 314"/>
            <p:cNvSpPr>
              <a:spLocks/>
            </p:cNvSpPr>
            <p:nvPr/>
          </p:nvSpPr>
          <p:spPr bwMode="auto">
            <a:xfrm>
              <a:off x="996" y="3747"/>
              <a:ext cx="985" cy="90"/>
            </a:xfrm>
            <a:custGeom>
              <a:avLst/>
              <a:gdLst>
                <a:gd name="T0" fmla="*/ 985 w 985"/>
                <a:gd name="T1" fmla="*/ 0 h 90"/>
                <a:gd name="T2" fmla="*/ 985 w 985"/>
                <a:gd name="T3" fmla="*/ 0 h 90"/>
                <a:gd name="T4" fmla="*/ 0 w 985"/>
                <a:gd name="T5" fmla="*/ 0 h 90"/>
                <a:gd name="T6" fmla="*/ 0 w 985"/>
                <a:gd name="T7" fmla="*/ 90 h 90"/>
                <a:gd name="T8" fmla="*/ 194 w 985"/>
                <a:gd name="T9" fmla="*/ 90 h 90"/>
                <a:gd name="T10" fmla="*/ 194 w 985"/>
                <a:gd name="T11" fmla="*/ 40 h 90"/>
                <a:gd name="T12" fmla="*/ 324 w 985"/>
                <a:gd name="T13" fmla="*/ 40 h 90"/>
                <a:gd name="T14" fmla="*/ 324 w 985"/>
                <a:gd name="T15" fmla="*/ 90 h 90"/>
                <a:gd name="T16" fmla="*/ 335 w 985"/>
                <a:gd name="T17" fmla="*/ 90 h 90"/>
                <a:gd name="T18" fmla="*/ 335 w 985"/>
                <a:gd name="T19" fmla="*/ 40 h 90"/>
                <a:gd name="T20" fmla="*/ 463 w 985"/>
                <a:gd name="T21" fmla="*/ 40 h 90"/>
                <a:gd name="T22" fmla="*/ 463 w 985"/>
                <a:gd name="T23" fmla="*/ 90 h 90"/>
                <a:gd name="T24" fmla="*/ 541 w 985"/>
                <a:gd name="T25" fmla="*/ 90 h 90"/>
                <a:gd name="T26" fmla="*/ 541 w 985"/>
                <a:gd name="T27" fmla="*/ 40 h 90"/>
                <a:gd name="T28" fmla="*/ 671 w 985"/>
                <a:gd name="T29" fmla="*/ 40 h 90"/>
                <a:gd name="T30" fmla="*/ 671 w 985"/>
                <a:gd name="T31" fmla="*/ 90 h 90"/>
                <a:gd name="T32" fmla="*/ 683 w 985"/>
                <a:gd name="T33" fmla="*/ 90 h 90"/>
                <a:gd name="T34" fmla="*/ 683 w 985"/>
                <a:gd name="T35" fmla="*/ 40 h 90"/>
                <a:gd name="T36" fmla="*/ 810 w 985"/>
                <a:gd name="T37" fmla="*/ 40 h 90"/>
                <a:gd name="T38" fmla="*/ 810 w 985"/>
                <a:gd name="T39" fmla="*/ 90 h 90"/>
                <a:gd name="T40" fmla="*/ 985 w 985"/>
                <a:gd name="T41" fmla="*/ 90 h 90"/>
                <a:gd name="T42" fmla="*/ 985 w 985"/>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5" h="90">
                  <a:moveTo>
                    <a:pt x="985" y="0"/>
                  </a:moveTo>
                  <a:lnTo>
                    <a:pt x="985" y="0"/>
                  </a:lnTo>
                  <a:lnTo>
                    <a:pt x="0" y="0"/>
                  </a:lnTo>
                  <a:lnTo>
                    <a:pt x="0" y="90"/>
                  </a:lnTo>
                  <a:lnTo>
                    <a:pt x="194" y="90"/>
                  </a:lnTo>
                  <a:lnTo>
                    <a:pt x="194" y="40"/>
                  </a:lnTo>
                  <a:lnTo>
                    <a:pt x="324" y="40"/>
                  </a:lnTo>
                  <a:lnTo>
                    <a:pt x="324" y="90"/>
                  </a:lnTo>
                  <a:lnTo>
                    <a:pt x="335" y="90"/>
                  </a:lnTo>
                  <a:lnTo>
                    <a:pt x="335" y="40"/>
                  </a:lnTo>
                  <a:lnTo>
                    <a:pt x="463" y="40"/>
                  </a:lnTo>
                  <a:lnTo>
                    <a:pt x="463" y="90"/>
                  </a:lnTo>
                  <a:lnTo>
                    <a:pt x="541" y="90"/>
                  </a:lnTo>
                  <a:lnTo>
                    <a:pt x="541" y="40"/>
                  </a:lnTo>
                  <a:lnTo>
                    <a:pt x="671" y="40"/>
                  </a:lnTo>
                  <a:lnTo>
                    <a:pt x="671" y="90"/>
                  </a:lnTo>
                  <a:lnTo>
                    <a:pt x="683" y="90"/>
                  </a:lnTo>
                  <a:lnTo>
                    <a:pt x="683" y="40"/>
                  </a:lnTo>
                  <a:lnTo>
                    <a:pt x="810" y="40"/>
                  </a:lnTo>
                  <a:lnTo>
                    <a:pt x="810" y="90"/>
                  </a:lnTo>
                  <a:lnTo>
                    <a:pt x="985" y="90"/>
                  </a:lnTo>
                  <a:lnTo>
                    <a:pt x="985" y="0"/>
                  </a:lnTo>
                  <a:close/>
                </a:path>
              </a:pathLst>
            </a:custGeom>
            <a:solidFill>
              <a:srgbClr val="813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6" name="Freeform 315"/>
            <p:cNvSpPr>
              <a:spLocks/>
            </p:cNvSpPr>
            <p:nvPr/>
          </p:nvSpPr>
          <p:spPr bwMode="auto">
            <a:xfrm>
              <a:off x="996" y="3747"/>
              <a:ext cx="985" cy="90"/>
            </a:xfrm>
            <a:custGeom>
              <a:avLst/>
              <a:gdLst>
                <a:gd name="T0" fmla="*/ 985 w 985"/>
                <a:gd name="T1" fmla="*/ 0 h 90"/>
                <a:gd name="T2" fmla="*/ 985 w 985"/>
                <a:gd name="T3" fmla="*/ 0 h 90"/>
                <a:gd name="T4" fmla="*/ 0 w 985"/>
                <a:gd name="T5" fmla="*/ 0 h 90"/>
                <a:gd name="T6" fmla="*/ 0 w 985"/>
                <a:gd name="T7" fmla="*/ 90 h 90"/>
                <a:gd name="T8" fmla="*/ 194 w 985"/>
                <a:gd name="T9" fmla="*/ 90 h 90"/>
                <a:gd name="T10" fmla="*/ 194 w 985"/>
                <a:gd name="T11" fmla="*/ 40 h 90"/>
                <a:gd name="T12" fmla="*/ 324 w 985"/>
                <a:gd name="T13" fmla="*/ 40 h 90"/>
                <a:gd name="T14" fmla="*/ 324 w 985"/>
                <a:gd name="T15" fmla="*/ 90 h 90"/>
                <a:gd name="T16" fmla="*/ 335 w 985"/>
                <a:gd name="T17" fmla="*/ 90 h 90"/>
                <a:gd name="T18" fmla="*/ 335 w 985"/>
                <a:gd name="T19" fmla="*/ 40 h 90"/>
                <a:gd name="T20" fmla="*/ 463 w 985"/>
                <a:gd name="T21" fmla="*/ 40 h 90"/>
                <a:gd name="T22" fmla="*/ 463 w 985"/>
                <a:gd name="T23" fmla="*/ 90 h 90"/>
                <a:gd name="T24" fmla="*/ 541 w 985"/>
                <a:gd name="T25" fmla="*/ 90 h 90"/>
                <a:gd name="T26" fmla="*/ 541 w 985"/>
                <a:gd name="T27" fmla="*/ 40 h 90"/>
                <a:gd name="T28" fmla="*/ 671 w 985"/>
                <a:gd name="T29" fmla="*/ 40 h 90"/>
                <a:gd name="T30" fmla="*/ 671 w 985"/>
                <a:gd name="T31" fmla="*/ 90 h 90"/>
                <a:gd name="T32" fmla="*/ 683 w 985"/>
                <a:gd name="T33" fmla="*/ 90 h 90"/>
                <a:gd name="T34" fmla="*/ 683 w 985"/>
                <a:gd name="T35" fmla="*/ 40 h 90"/>
                <a:gd name="T36" fmla="*/ 810 w 985"/>
                <a:gd name="T37" fmla="*/ 40 h 90"/>
                <a:gd name="T38" fmla="*/ 810 w 985"/>
                <a:gd name="T39" fmla="*/ 90 h 90"/>
                <a:gd name="T40" fmla="*/ 985 w 985"/>
                <a:gd name="T41" fmla="*/ 90 h 90"/>
                <a:gd name="T42" fmla="*/ 985 w 985"/>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5" h="90">
                  <a:moveTo>
                    <a:pt x="985" y="0"/>
                  </a:moveTo>
                  <a:lnTo>
                    <a:pt x="985" y="0"/>
                  </a:lnTo>
                  <a:lnTo>
                    <a:pt x="0" y="0"/>
                  </a:lnTo>
                  <a:lnTo>
                    <a:pt x="0" y="90"/>
                  </a:lnTo>
                  <a:lnTo>
                    <a:pt x="194" y="90"/>
                  </a:lnTo>
                  <a:lnTo>
                    <a:pt x="194" y="40"/>
                  </a:lnTo>
                  <a:lnTo>
                    <a:pt x="324" y="40"/>
                  </a:lnTo>
                  <a:lnTo>
                    <a:pt x="324" y="90"/>
                  </a:lnTo>
                  <a:lnTo>
                    <a:pt x="335" y="90"/>
                  </a:lnTo>
                  <a:lnTo>
                    <a:pt x="335" y="40"/>
                  </a:lnTo>
                  <a:lnTo>
                    <a:pt x="463" y="40"/>
                  </a:lnTo>
                  <a:lnTo>
                    <a:pt x="463" y="90"/>
                  </a:lnTo>
                  <a:lnTo>
                    <a:pt x="541" y="90"/>
                  </a:lnTo>
                  <a:lnTo>
                    <a:pt x="541" y="40"/>
                  </a:lnTo>
                  <a:lnTo>
                    <a:pt x="671" y="40"/>
                  </a:lnTo>
                  <a:lnTo>
                    <a:pt x="671" y="90"/>
                  </a:lnTo>
                  <a:lnTo>
                    <a:pt x="683" y="90"/>
                  </a:lnTo>
                  <a:lnTo>
                    <a:pt x="683" y="40"/>
                  </a:lnTo>
                  <a:lnTo>
                    <a:pt x="810" y="40"/>
                  </a:lnTo>
                  <a:lnTo>
                    <a:pt x="810" y="90"/>
                  </a:lnTo>
                  <a:lnTo>
                    <a:pt x="985" y="90"/>
                  </a:lnTo>
                  <a:lnTo>
                    <a:pt x="9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7" name="Freeform 316"/>
            <p:cNvSpPr>
              <a:spLocks/>
            </p:cNvSpPr>
            <p:nvPr/>
          </p:nvSpPr>
          <p:spPr bwMode="auto">
            <a:xfrm>
              <a:off x="1331" y="3787"/>
              <a:ext cx="128" cy="50"/>
            </a:xfrm>
            <a:custGeom>
              <a:avLst/>
              <a:gdLst>
                <a:gd name="T0" fmla="*/ 128 w 128"/>
                <a:gd name="T1" fmla="*/ 0 h 50"/>
                <a:gd name="T2" fmla="*/ 0 w 128"/>
                <a:gd name="T3" fmla="*/ 0 h 50"/>
                <a:gd name="T4" fmla="*/ 0 w 128"/>
                <a:gd name="T5" fmla="*/ 50 h 50"/>
                <a:gd name="T6" fmla="*/ 19 w 128"/>
                <a:gd name="T7" fmla="*/ 50 h 50"/>
                <a:gd name="T8" fmla="*/ 19 w 128"/>
                <a:gd name="T9" fmla="*/ 22 h 50"/>
                <a:gd name="T10" fmla="*/ 109 w 128"/>
                <a:gd name="T11" fmla="*/ 22 h 50"/>
                <a:gd name="T12" fmla="*/ 109 w 128"/>
                <a:gd name="T13" fmla="*/ 50 h 50"/>
                <a:gd name="T14" fmla="*/ 128 w 128"/>
                <a:gd name="T15" fmla="*/ 50 h 50"/>
                <a:gd name="T16" fmla="*/ 128 w 12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50">
                  <a:moveTo>
                    <a:pt x="128" y="0"/>
                  </a:moveTo>
                  <a:lnTo>
                    <a:pt x="0" y="0"/>
                  </a:lnTo>
                  <a:lnTo>
                    <a:pt x="0" y="50"/>
                  </a:lnTo>
                  <a:lnTo>
                    <a:pt x="19" y="50"/>
                  </a:lnTo>
                  <a:lnTo>
                    <a:pt x="19" y="22"/>
                  </a:lnTo>
                  <a:lnTo>
                    <a:pt x="109" y="22"/>
                  </a:lnTo>
                  <a:lnTo>
                    <a:pt x="109" y="50"/>
                  </a:lnTo>
                  <a:lnTo>
                    <a:pt x="128" y="50"/>
                  </a:lnTo>
                  <a:lnTo>
                    <a:pt x="128"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8" name="Freeform 317"/>
            <p:cNvSpPr>
              <a:spLocks/>
            </p:cNvSpPr>
            <p:nvPr/>
          </p:nvSpPr>
          <p:spPr bwMode="auto">
            <a:xfrm>
              <a:off x="1331" y="3787"/>
              <a:ext cx="128" cy="50"/>
            </a:xfrm>
            <a:custGeom>
              <a:avLst/>
              <a:gdLst>
                <a:gd name="T0" fmla="*/ 128 w 128"/>
                <a:gd name="T1" fmla="*/ 0 h 50"/>
                <a:gd name="T2" fmla="*/ 0 w 128"/>
                <a:gd name="T3" fmla="*/ 0 h 50"/>
                <a:gd name="T4" fmla="*/ 0 w 128"/>
                <a:gd name="T5" fmla="*/ 50 h 50"/>
                <a:gd name="T6" fmla="*/ 19 w 128"/>
                <a:gd name="T7" fmla="*/ 50 h 50"/>
                <a:gd name="T8" fmla="*/ 19 w 128"/>
                <a:gd name="T9" fmla="*/ 22 h 50"/>
                <a:gd name="T10" fmla="*/ 109 w 128"/>
                <a:gd name="T11" fmla="*/ 22 h 50"/>
                <a:gd name="T12" fmla="*/ 109 w 128"/>
                <a:gd name="T13" fmla="*/ 50 h 50"/>
                <a:gd name="T14" fmla="*/ 128 w 128"/>
                <a:gd name="T15" fmla="*/ 50 h 50"/>
                <a:gd name="T16" fmla="*/ 128 w 12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50">
                  <a:moveTo>
                    <a:pt x="128" y="0"/>
                  </a:moveTo>
                  <a:lnTo>
                    <a:pt x="0" y="0"/>
                  </a:lnTo>
                  <a:lnTo>
                    <a:pt x="0" y="50"/>
                  </a:lnTo>
                  <a:lnTo>
                    <a:pt x="19" y="50"/>
                  </a:lnTo>
                  <a:lnTo>
                    <a:pt x="19" y="22"/>
                  </a:lnTo>
                  <a:lnTo>
                    <a:pt x="109" y="22"/>
                  </a:lnTo>
                  <a:lnTo>
                    <a:pt x="109" y="50"/>
                  </a:lnTo>
                  <a:lnTo>
                    <a:pt x="128" y="50"/>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9" name="Freeform 318"/>
            <p:cNvSpPr>
              <a:spLocks/>
            </p:cNvSpPr>
            <p:nvPr/>
          </p:nvSpPr>
          <p:spPr bwMode="auto">
            <a:xfrm>
              <a:off x="1190"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0" name="Freeform 319"/>
            <p:cNvSpPr>
              <a:spLocks/>
            </p:cNvSpPr>
            <p:nvPr/>
          </p:nvSpPr>
          <p:spPr bwMode="auto">
            <a:xfrm>
              <a:off x="1190"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1" name="Freeform 320"/>
            <p:cNvSpPr>
              <a:spLocks/>
            </p:cNvSpPr>
            <p:nvPr/>
          </p:nvSpPr>
          <p:spPr bwMode="auto">
            <a:xfrm>
              <a:off x="1679" y="3787"/>
              <a:ext cx="127" cy="50"/>
            </a:xfrm>
            <a:custGeom>
              <a:avLst/>
              <a:gdLst>
                <a:gd name="T0" fmla="*/ 127 w 127"/>
                <a:gd name="T1" fmla="*/ 0 h 50"/>
                <a:gd name="T2" fmla="*/ 0 w 127"/>
                <a:gd name="T3" fmla="*/ 0 h 50"/>
                <a:gd name="T4" fmla="*/ 0 w 127"/>
                <a:gd name="T5" fmla="*/ 50 h 50"/>
                <a:gd name="T6" fmla="*/ 19 w 127"/>
                <a:gd name="T7" fmla="*/ 50 h 50"/>
                <a:gd name="T8" fmla="*/ 19 w 127"/>
                <a:gd name="T9" fmla="*/ 22 h 50"/>
                <a:gd name="T10" fmla="*/ 108 w 127"/>
                <a:gd name="T11" fmla="*/ 22 h 50"/>
                <a:gd name="T12" fmla="*/ 108 w 127"/>
                <a:gd name="T13" fmla="*/ 50 h 50"/>
                <a:gd name="T14" fmla="*/ 127 w 127"/>
                <a:gd name="T15" fmla="*/ 50 h 50"/>
                <a:gd name="T16" fmla="*/ 127 w 12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0">
                  <a:moveTo>
                    <a:pt x="127" y="0"/>
                  </a:moveTo>
                  <a:lnTo>
                    <a:pt x="0" y="0"/>
                  </a:lnTo>
                  <a:lnTo>
                    <a:pt x="0" y="50"/>
                  </a:lnTo>
                  <a:lnTo>
                    <a:pt x="19" y="50"/>
                  </a:lnTo>
                  <a:lnTo>
                    <a:pt x="19" y="22"/>
                  </a:lnTo>
                  <a:lnTo>
                    <a:pt x="108" y="22"/>
                  </a:lnTo>
                  <a:lnTo>
                    <a:pt x="108" y="50"/>
                  </a:lnTo>
                  <a:lnTo>
                    <a:pt x="127" y="50"/>
                  </a:lnTo>
                  <a:lnTo>
                    <a:pt x="127"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2" name="Freeform 321"/>
            <p:cNvSpPr>
              <a:spLocks/>
            </p:cNvSpPr>
            <p:nvPr/>
          </p:nvSpPr>
          <p:spPr bwMode="auto">
            <a:xfrm>
              <a:off x="1679" y="3787"/>
              <a:ext cx="127" cy="50"/>
            </a:xfrm>
            <a:custGeom>
              <a:avLst/>
              <a:gdLst>
                <a:gd name="T0" fmla="*/ 127 w 127"/>
                <a:gd name="T1" fmla="*/ 0 h 50"/>
                <a:gd name="T2" fmla="*/ 0 w 127"/>
                <a:gd name="T3" fmla="*/ 0 h 50"/>
                <a:gd name="T4" fmla="*/ 0 w 127"/>
                <a:gd name="T5" fmla="*/ 50 h 50"/>
                <a:gd name="T6" fmla="*/ 19 w 127"/>
                <a:gd name="T7" fmla="*/ 50 h 50"/>
                <a:gd name="T8" fmla="*/ 19 w 127"/>
                <a:gd name="T9" fmla="*/ 22 h 50"/>
                <a:gd name="T10" fmla="*/ 108 w 127"/>
                <a:gd name="T11" fmla="*/ 22 h 50"/>
                <a:gd name="T12" fmla="*/ 108 w 127"/>
                <a:gd name="T13" fmla="*/ 50 h 50"/>
                <a:gd name="T14" fmla="*/ 127 w 127"/>
                <a:gd name="T15" fmla="*/ 50 h 50"/>
                <a:gd name="T16" fmla="*/ 127 w 127"/>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0">
                  <a:moveTo>
                    <a:pt x="127" y="0"/>
                  </a:moveTo>
                  <a:lnTo>
                    <a:pt x="0" y="0"/>
                  </a:lnTo>
                  <a:lnTo>
                    <a:pt x="0" y="50"/>
                  </a:lnTo>
                  <a:lnTo>
                    <a:pt x="19" y="50"/>
                  </a:lnTo>
                  <a:lnTo>
                    <a:pt x="19" y="22"/>
                  </a:lnTo>
                  <a:lnTo>
                    <a:pt x="108" y="22"/>
                  </a:lnTo>
                  <a:lnTo>
                    <a:pt x="108" y="50"/>
                  </a:lnTo>
                  <a:lnTo>
                    <a:pt x="127" y="50"/>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3" name="Freeform 322"/>
            <p:cNvSpPr>
              <a:spLocks/>
            </p:cNvSpPr>
            <p:nvPr/>
          </p:nvSpPr>
          <p:spPr bwMode="auto">
            <a:xfrm>
              <a:off x="1537"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4" name="Freeform 323"/>
            <p:cNvSpPr>
              <a:spLocks/>
            </p:cNvSpPr>
            <p:nvPr/>
          </p:nvSpPr>
          <p:spPr bwMode="auto">
            <a:xfrm>
              <a:off x="1537" y="3787"/>
              <a:ext cx="130" cy="50"/>
            </a:xfrm>
            <a:custGeom>
              <a:avLst/>
              <a:gdLst>
                <a:gd name="T0" fmla="*/ 130 w 130"/>
                <a:gd name="T1" fmla="*/ 0 h 50"/>
                <a:gd name="T2" fmla="*/ 0 w 130"/>
                <a:gd name="T3" fmla="*/ 0 h 50"/>
                <a:gd name="T4" fmla="*/ 0 w 130"/>
                <a:gd name="T5" fmla="*/ 50 h 50"/>
                <a:gd name="T6" fmla="*/ 19 w 130"/>
                <a:gd name="T7" fmla="*/ 50 h 50"/>
                <a:gd name="T8" fmla="*/ 19 w 130"/>
                <a:gd name="T9" fmla="*/ 22 h 50"/>
                <a:gd name="T10" fmla="*/ 111 w 130"/>
                <a:gd name="T11" fmla="*/ 22 h 50"/>
                <a:gd name="T12" fmla="*/ 111 w 130"/>
                <a:gd name="T13" fmla="*/ 50 h 50"/>
                <a:gd name="T14" fmla="*/ 130 w 130"/>
                <a:gd name="T15" fmla="*/ 50 h 50"/>
                <a:gd name="T16" fmla="*/ 130 w 13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50">
                  <a:moveTo>
                    <a:pt x="130" y="0"/>
                  </a:moveTo>
                  <a:lnTo>
                    <a:pt x="0" y="0"/>
                  </a:lnTo>
                  <a:lnTo>
                    <a:pt x="0" y="50"/>
                  </a:lnTo>
                  <a:lnTo>
                    <a:pt x="19" y="50"/>
                  </a:lnTo>
                  <a:lnTo>
                    <a:pt x="19" y="22"/>
                  </a:lnTo>
                  <a:lnTo>
                    <a:pt x="111" y="22"/>
                  </a:lnTo>
                  <a:lnTo>
                    <a:pt x="111" y="50"/>
                  </a:lnTo>
                  <a:lnTo>
                    <a:pt x="130" y="50"/>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5" name="Rectangle 324"/>
            <p:cNvSpPr>
              <a:spLocks noChangeArrowheads="1"/>
            </p:cNvSpPr>
            <p:nvPr/>
          </p:nvSpPr>
          <p:spPr bwMode="auto">
            <a:xfrm>
              <a:off x="996" y="3747"/>
              <a:ext cx="985" cy="1"/>
            </a:xfrm>
            <a:prstGeom prst="rect">
              <a:avLst/>
            </a:prstGeom>
            <a:solidFill>
              <a:srgbClr val="5622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6" name="Freeform 325"/>
            <p:cNvSpPr>
              <a:spLocks/>
            </p:cNvSpPr>
            <p:nvPr/>
          </p:nvSpPr>
          <p:spPr bwMode="auto">
            <a:xfrm>
              <a:off x="996" y="3747"/>
              <a:ext cx="985" cy="0"/>
            </a:xfrm>
            <a:custGeom>
              <a:avLst/>
              <a:gdLst>
                <a:gd name="T0" fmla="*/ 985 w 985"/>
                <a:gd name="T1" fmla="*/ 0 w 985"/>
                <a:gd name="T2" fmla="*/ 0 w 985"/>
                <a:gd name="T3" fmla="*/ 985 w 985"/>
              </a:gdLst>
              <a:ahLst/>
              <a:cxnLst>
                <a:cxn ang="0">
                  <a:pos x="T0" y="0"/>
                </a:cxn>
                <a:cxn ang="0">
                  <a:pos x="T1" y="0"/>
                </a:cxn>
                <a:cxn ang="0">
                  <a:pos x="T2" y="0"/>
                </a:cxn>
                <a:cxn ang="0">
                  <a:pos x="T3" y="0"/>
                </a:cxn>
              </a:cxnLst>
              <a:rect l="0" t="0" r="r" b="b"/>
              <a:pathLst>
                <a:path w="985">
                  <a:moveTo>
                    <a:pt x="985" y="0"/>
                  </a:moveTo>
                  <a:lnTo>
                    <a:pt x="0" y="0"/>
                  </a:lnTo>
                  <a:lnTo>
                    <a:pt x="0" y="0"/>
                  </a:lnTo>
                  <a:lnTo>
                    <a:pt x="9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7" name="Rectangle 326"/>
            <p:cNvSpPr>
              <a:spLocks noChangeArrowheads="1"/>
            </p:cNvSpPr>
            <p:nvPr/>
          </p:nvSpPr>
          <p:spPr bwMode="auto">
            <a:xfrm>
              <a:off x="1209" y="3809"/>
              <a:ext cx="92"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8" name="Rectangle 327"/>
            <p:cNvSpPr>
              <a:spLocks noChangeArrowheads="1"/>
            </p:cNvSpPr>
            <p:nvPr/>
          </p:nvSpPr>
          <p:spPr bwMode="auto">
            <a:xfrm>
              <a:off x="1209" y="3809"/>
              <a:ext cx="9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9" name="Rectangle 328"/>
            <p:cNvSpPr>
              <a:spLocks noChangeArrowheads="1"/>
            </p:cNvSpPr>
            <p:nvPr/>
          </p:nvSpPr>
          <p:spPr bwMode="auto">
            <a:xfrm>
              <a:off x="1350" y="3809"/>
              <a:ext cx="90"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0" name="Rectangle 329"/>
            <p:cNvSpPr>
              <a:spLocks noChangeArrowheads="1"/>
            </p:cNvSpPr>
            <p:nvPr/>
          </p:nvSpPr>
          <p:spPr bwMode="auto">
            <a:xfrm>
              <a:off x="1350" y="3809"/>
              <a:ext cx="90"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1" name="Rectangle 330"/>
            <p:cNvSpPr>
              <a:spLocks noChangeArrowheads="1"/>
            </p:cNvSpPr>
            <p:nvPr/>
          </p:nvSpPr>
          <p:spPr bwMode="auto">
            <a:xfrm>
              <a:off x="1556" y="3809"/>
              <a:ext cx="92"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2" name="Rectangle 331"/>
            <p:cNvSpPr>
              <a:spLocks noChangeArrowheads="1"/>
            </p:cNvSpPr>
            <p:nvPr/>
          </p:nvSpPr>
          <p:spPr bwMode="auto">
            <a:xfrm>
              <a:off x="1556" y="3809"/>
              <a:ext cx="9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3" name="Rectangle 332"/>
            <p:cNvSpPr>
              <a:spLocks noChangeArrowheads="1"/>
            </p:cNvSpPr>
            <p:nvPr/>
          </p:nvSpPr>
          <p:spPr bwMode="auto">
            <a:xfrm>
              <a:off x="1698" y="3809"/>
              <a:ext cx="89" cy="28"/>
            </a:xfrm>
            <a:prstGeom prst="rect">
              <a:avLst/>
            </a:prstGeom>
            <a:solidFill>
              <a:srgbClr val="9D79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4" name="Rectangle 333"/>
            <p:cNvSpPr>
              <a:spLocks noChangeArrowheads="1"/>
            </p:cNvSpPr>
            <p:nvPr/>
          </p:nvSpPr>
          <p:spPr bwMode="auto">
            <a:xfrm>
              <a:off x="1698" y="3809"/>
              <a:ext cx="8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5" name="Freeform 334"/>
            <p:cNvSpPr>
              <a:spLocks noEditPoints="1"/>
            </p:cNvSpPr>
            <p:nvPr/>
          </p:nvSpPr>
          <p:spPr bwMode="auto">
            <a:xfrm>
              <a:off x="2057" y="2436"/>
              <a:ext cx="59" cy="66"/>
            </a:xfrm>
            <a:custGeom>
              <a:avLst/>
              <a:gdLst>
                <a:gd name="T0" fmla="*/ 0 w 25"/>
                <a:gd name="T1" fmla="*/ 28 h 28"/>
                <a:gd name="T2" fmla="*/ 0 w 25"/>
                <a:gd name="T3" fmla="*/ 0 h 28"/>
                <a:gd name="T4" fmla="*/ 10 w 25"/>
                <a:gd name="T5" fmla="*/ 0 h 28"/>
                <a:gd name="T6" fmla="*/ 25 w 25"/>
                <a:gd name="T7" fmla="*/ 14 h 28"/>
                <a:gd name="T8" fmla="*/ 21 w 25"/>
                <a:gd name="T9" fmla="*/ 24 h 28"/>
                <a:gd name="T10" fmla="*/ 10 w 25"/>
                <a:gd name="T11" fmla="*/ 28 h 28"/>
                <a:gd name="T12" fmla="*/ 0 w 25"/>
                <a:gd name="T13" fmla="*/ 28 h 28"/>
                <a:gd name="T14" fmla="*/ 6 w 25"/>
                <a:gd name="T15" fmla="*/ 5 h 28"/>
                <a:gd name="T16" fmla="*/ 6 w 25"/>
                <a:gd name="T17" fmla="*/ 23 h 28"/>
                <a:gd name="T18" fmla="*/ 9 w 25"/>
                <a:gd name="T19" fmla="*/ 23 h 28"/>
                <a:gd name="T20" fmla="*/ 16 w 25"/>
                <a:gd name="T21" fmla="*/ 20 h 28"/>
                <a:gd name="T22" fmla="*/ 18 w 25"/>
                <a:gd name="T23" fmla="*/ 14 h 28"/>
                <a:gd name="T24" fmla="*/ 16 w 25"/>
                <a:gd name="T25" fmla="*/ 7 h 28"/>
                <a:gd name="T26" fmla="*/ 9 w 25"/>
                <a:gd name="T27" fmla="*/ 5 h 28"/>
                <a:gd name="T28" fmla="*/ 6 w 25"/>
                <a:gd name="T2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8">
                  <a:moveTo>
                    <a:pt x="0" y="28"/>
                  </a:moveTo>
                  <a:cubicBezTo>
                    <a:pt x="0" y="0"/>
                    <a:pt x="0" y="0"/>
                    <a:pt x="0" y="0"/>
                  </a:cubicBezTo>
                  <a:cubicBezTo>
                    <a:pt x="10" y="0"/>
                    <a:pt x="10" y="0"/>
                    <a:pt x="10" y="0"/>
                  </a:cubicBezTo>
                  <a:cubicBezTo>
                    <a:pt x="20" y="0"/>
                    <a:pt x="25" y="5"/>
                    <a:pt x="25" y="14"/>
                  </a:cubicBezTo>
                  <a:cubicBezTo>
                    <a:pt x="25" y="18"/>
                    <a:pt x="24" y="21"/>
                    <a:pt x="21" y="24"/>
                  </a:cubicBezTo>
                  <a:cubicBezTo>
                    <a:pt x="18" y="27"/>
                    <a:pt x="14" y="28"/>
                    <a:pt x="10" y="28"/>
                  </a:cubicBezTo>
                  <a:lnTo>
                    <a:pt x="0" y="28"/>
                  </a:lnTo>
                  <a:close/>
                  <a:moveTo>
                    <a:pt x="6" y="5"/>
                  </a:moveTo>
                  <a:cubicBezTo>
                    <a:pt x="6" y="23"/>
                    <a:pt x="6" y="23"/>
                    <a:pt x="6" y="23"/>
                  </a:cubicBezTo>
                  <a:cubicBezTo>
                    <a:pt x="9" y="23"/>
                    <a:pt x="9" y="23"/>
                    <a:pt x="9" y="23"/>
                  </a:cubicBezTo>
                  <a:cubicBezTo>
                    <a:pt x="12" y="23"/>
                    <a:pt x="14" y="22"/>
                    <a:pt x="16" y="20"/>
                  </a:cubicBezTo>
                  <a:cubicBezTo>
                    <a:pt x="17" y="19"/>
                    <a:pt x="18" y="17"/>
                    <a:pt x="18" y="14"/>
                  </a:cubicBezTo>
                  <a:cubicBezTo>
                    <a:pt x="18" y="11"/>
                    <a:pt x="17" y="9"/>
                    <a:pt x="16" y="7"/>
                  </a:cubicBezTo>
                  <a:cubicBezTo>
                    <a:pt x="14" y="6"/>
                    <a:pt x="12" y="5"/>
                    <a:pt x="9"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6" name="Freeform 335"/>
            <p:cNvSpPr>
              <a:spLocks/>
            </p:cNvSpPr>
            <p:nvPr/>
          </p:nvSpPr>
          <p:spPr bwMode="auto">
            <a:xfrm>
              <a:off x="2066" y="2550"/>
              <a:ext cx="40" cy="66"/>
            </a:xfrm>
            <a:custGeom>
              <a:avLst/>
              <a:gdLst>
                <a:gd name="T0" fmla="*/ 40 w 40"/>
                <a:gd name="T1" fmla="*/ 66 h 66"/>
                <a:gd name="T2" fmla="*/ 0 w 40"/>
                <a:gd name="T3" fmla="*/ 66 h 66"/>
                <a:gd name="T4" fmla="*/ 0 w 40"/>
                <a:gd name="T5" fmla="*/ 0 h 66"/>
                <a:gd name="T6" fmla="*/ 38 w 40"/>
                <a:gd name="T7" fmla="*/ 0 h 66"/>
                <a:gd name="T8" fmla="*/ 38 w 40"/>
                <a:gd name="T9" fmla="*/ 11 h 66"/>
                <a:gd name="T10" fmla="*/ 14 w 40"/>
                <a:gd name="T11" fmla="*/ 11 h 66"/>
                <a:gd name="T12" fmla="*/ 14 w 40"/>
                <a:gd name="T13" fmla="*/ 26 h 66"/>
                <a:gd name="T14" fmla="*/ 38 w 40"/>
                <a:gd name="T15" fmla="*/ 26 h 66"/>
                <a:gd name="T16" fmla="*/ 38 w 40"/>
                <a:gd name="T17" fmla="*/ 37 h 66"/>
                <a:gd name="T18" fmla="*/ 14 w 40"/>
                <a:gd name="T19" fmla="*/ 37 h 66"/>
                <a:gd name="T20" fmla="*/ 14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1"/>
                  </a:lnTo>
                  <a:lnTo>
                    <a:pt x="14" y="11"/>
                  </a:lnTo>
                  <a:lnTo>
                    <a:pt x="14" y="26"/>
                  </a:lnTo>
                  <a:lnTo>
                    <a:pt x="38" y="26"/>
                  </a:lnTo>
                  <a:lnTo>
                    <a:pt x="38" y="37"/>
                  </a:lnTo>
                  <a:lnTo>
                    <a:pt x="14" y="37"/>
                  </a:lnTo>
                  <a:lnTo>
                    <a:pt x="14" y="54"/>
                  </a:lnTo>
                  <a:lnTo>
                    <a:pt x="40" y="54"/>
                  </a:lnTo>
                  <a:lnTo>
                    <a:pt x="4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7" name="Freeform 336"/>
            <p:cNvSpPr>
              <a:spLocks noEditPoints="1"/>
            </p:cNvSpPr>
            <p:nvPr/>
          </p:nvSpPr>
          <p:spPr bwMode="auto">
            <a:xfrm>
              <a:off x="2064" y="2663"/>
              <a:ext cx="47" cy="66"/>
            </a:xfrm>
            <a:custGeom>
              <a:avLst/>
              <a:gdLst>
                <a:gd name="T0" fmla="*/ 6 w 20"/>
                <a:gd name="T1" fmla="*/ 18 h 28"/>
                <a:gd name="T2" fmla="*/ 6 w 20"/>
                <a:gd name="T3" fmla="*/ 28 h 28"/>
                <a:gd name="T4" fmla="*/ 0 w 20"/>
                <a:gd name="T5" fmla="*/ 28 h 28"/>
                <a:gd name="T6" fmla="*/ 0 w 20"/>
                <a:gd name="T7" fmla="*/ 0 h 28"/>
                <a:gd name="T8" fmla="*/ 9 w 20"/>
                <a:gd name="T9" fmla="*/ 0 h 28"/>
                <a:gd name="T10" fmla="*/ 20 w 20"/>
                <a:gd name="T11" fmla="*/ 9 h 28"/>
                <a:gd name="T12" fmla="*/ 17 w 20"/>
                <a:gd name="T13" fmla="*/ 16 h 28"/>
                <a:gd name="T14" fmla="*/ 9 w 20"/>
                <a:gd name="T15" fmla="*/ 18 h 28"/>
                <a:gd name="T16" fmla="*/ 6 w 20"/>
                <a:gd name="T17" fmla="*/ 18 h 28"/>
                <a:gd name="T18" fmla="*/ 6 w 20"/>
                <a:gd name="T19" fmla="*/ 5 h 28"/>
                <a:gd name="T20" fmla="*/ 6 w 20"/>
                <a:gd name="T21" fmla="*/ 14 h 28"/>
                <a:gd name="T22" fmla="*/ 8 w 20"/>
                <a:gd name="T23" fmla="*/ 14 h 28"/>
                <a:gd name="T24" fmla="*/ 13 w 20"/>
                <a:gd name="T25" fmla="*/ 9 h 28"/>
                <a:gd name="T26" fmla="*/ 8 w 20"/>
                <a:gd name="T27" fmla="*/ 5 h 28"/>
                <a:gd name="T28" fmla="*/ 6 w 20"/>
                <a:gd name="T2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8">
                  <a:moveTo>
                    <a:pt x="6" y="18"/>
                  </a:moveTo>
                  <a:cubicBezTo>
                    <a:pt x="6" y="28"/>
                    <a:pt x="6" y="28"/>
                    <a:pt x="6" y="28"/>
                  </a:cubicBezTo>
                  <a:cubicBezTo>
                    <a:pt x="0" y="28"/>
                    <a:pt x="0" y="28"/>
                    <a:pt x="0" y="28"/>
                  </a:cubicBezTo>
                  <a:cubicBezTo>
                    <a:pt x="0" y="0"/>
                    <a:pt x="0" y="0"/>
                    <a:pt x="0" y="0"/>
                  </a:cubicBezTo>
                  <a:cubicBezTo>
                    <a:pt x="9" y="0"/>
                    <a:pt x="9" y="0"/>
                    <a:pt x="9" y="0"/>
                  </a:cubicBezTo>
                  <a:cubicBezTo>
                    <a:pt x="16" y="0"/>
                    <a:pt x="20" y="3"/>
                    <a:pt x="20" y="9"/>
                  </a:cubicBezTo>
                  <a:cubicBezTo>
                    <a:pt x="20" y="12"/>
                    <a:pt x="19" y="14"/>
                    <a:pt x="17" y="16"/>
                  </a:cubicBezTo>
                  <a:cubicBezTo>
                    <a:pt x="15" y="17"/>
                    <a:pt x="12" y="18"/>
                    <a:pt x="9" y="18"/>
                  </a:cubicBezTo>
                  <a:lnTo>
                    <a:pt x="6" y="18"/>
                  </a:lnTo>
                  <a:close/>
                  <a:moveTo>
                    <a:pt x="6" y="5"/>
                  </a:moveTo>
                  <a:cubicBezTo>
                    <a:pt x="6" y="14"/>
                    <a:pt x="6" y="14"/>
                    <a:pt x="6" y="14"/>
                  </a:cubicBezTo>
                  <a:cubicBezTo>
                    <a:pt x="8" y="14"/>
                    <a:pt x="8" y="14"/>
                    <a:pt x="8" y="14"/>
                  </a:cubicBezTo>
                  <a:cubicBezTo>
                    <a:pt x="12" y="14"/>
                    <a:pt x="13" y="12"/>
                    <a:pt x="13" y="9"/>
                  </a:cubicBezTo>
                  <a:cubicBezTo>
                    <a:pt x="13" y="6"/>
                    <a:pt x="12" y="5"/>
                    <a:pt x="8"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8" name="Freeform 337"/>
            <p:cNvSpPr>
              <a:spLocks/>
            </p:cNvSpPr>
            <p:nvPr/>
          </p:nvSpPr>
          <p:spPr bwMode="auto">
            <a:xfrm>
              <a:off x="2050" y="2776"/>
              <a:ext cx="52" cy="66"/>
            </a:xfrm>
            <a:custGeom>
              <a:avLst/>
              <a:gdLst>
                <a:gd name="T0" fmla="*/ 52 w 52"/>
                <a:gd name="T1" fmla="*/ 12 h 66"/>
                <a:gd name="T2" fmla="*/ 33 w 52"/>
                <a:gd name="T3" fmla="*/ 12 h 66"/>
                <a:gd name="T4" fmla="*/ 33 w 52"/>
                <a:gd name="T5" fmla="*/ 66 h 66"/>
                <a:gd name="T6" fmla="*/ 18 w 52"/>
                <a:gd name="T7" fmla="*/ 66 h 66"/>
                <a:gd name="T8" fmla="*/ 18 w 52"/>
                <a:gd name="T9" fmla="*/ 12 h 66"/>
                <a:gd name="T10" fmla="*/ 0 w 52"/>
                <a:gd name="T11" fmla="*/ 12 h 66"/>
                <a:gd name="T12" fmla="*/ 0 w 52"/>
                <a:gd name="T13" fmla="*/ 0 h 66"/>
                <a:gd name="T14" fmla="*/ 52 w 52"/>
                <a:gd name="T15" fmla="*/ 0 h 66"/>
                <a:gd name="T16" fmla="*/ 52 w 52"/>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52" y="12"/>
                  </a:moveTo>
                  <a:lnTo>
                    <a:pt x="33" y="12"/>
                  </a:lnTo>
                  <a:lnTo>
                    <a:pt x="33" y="66"/>
                  </a:lnTo>
                  <a:lnTo>
                    <a:pt x="18" y="66"/>
                  </a:lnTo>
                  <a:lnTo>
                    <a:pt x="18" y="12"/>
                  </a:lnTo>
                  <a:lnTo>
                    <a:pt x="0" y="12"/>
                  </a:lnTo>
                  <a:lnTo>
                    <a:pt x="0" y="0"/>
                  </a:lnTo>
                  <a:lnTo>
                    <a:pt x="52" y="0"/>
                  </a:lnTo>
                  <a:lnTo>
                    <a:pt x="5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9" name="Freeform 338"/>
            <p:cNvSpPr>
              <a:spLocks/>
            </p:cNvSpPr>
            <p:nvPr/>
          </p:nvSpPr>
          <p:spPr bwMode="auto">
            <a:xfrm>
              <a:off x="2099" y="2828"/>
              <a:ext cx="17" cy="14"/>
            </a:xfrm>
            <a:custGeom>
              <a:avLst/>
              <a:gdLst>
                <a:gd name="T0" fmla="*/ 3 w 7"/>
                <a:gd name="T1" fmla="*/ 6 h 6"/>
                <a:gd name="T2" fmla="*/ 1 w 7"/>
                <a:gd name="T3" fmla="*/ 6 h 6"/>
                <a:gd name="T4" fmla="*/ 0 w 7"/>
                <a:gd name="T5" fmla="*/ 3 h 6"/>
                <a:gd name="T6" fmla="*/ 1 w 7"/>
                <a:gd name="T7" fmla="*/ 1 h 6"/>
                <a:gd name="T8" fmla="*/ 4 w 7"/>
                <a:gd name="T9" fmla="*/ 0 h 6"/>
                <a:gd name="T10" fmla="*/ 6 w 7"/>
                <a:gd name="T11" fmla="*/ 1 h 6"/>
                <a:gd name="T12" fmla="*/ 7 w 7"/>
                <a:gd name="T13" fmla="*/ 3 h 6"/>
                <a:gd name="T14" fmla="*/ 6 w 7"/>
                <a:gd name="T15" fmla="*/ 6 h 6"/>
                <a:gd name="T16" fmla="*/ 3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6"/>
                  </a:moveTo>
                  <a:cubicBezTo>
                    <a:pt x="2" y="6"/>
                    <a:pt x="2" y="6"/>
                    <a:pt x="1" y="6"/>
                  </a:cubicBezTo>
                  <a:cubicBezTo>
                    <a:pt x="0" y="5"/>
                    <a:pt x="0" y="4"/>
                    <a:pt x="0" y="3"/>
                  </a:cubicBezTo>
                  <a:cubicBezTo>
                    <a:pt x="0" y="2"/>
                    <a:pt x="0" y="2"/>
                    <a:pt x="1" y="1"/>
                  </a:cubicBezTo>
                  <a:cubicBezTo>
                    <a:pt x="2" y="0"/>
                    <a:pt x="2" y="0"/>
                    <a:pt x="4" y="0"/>
                  </a:cubicBezTo>
                  <a:cubicBezTo>
                    <a:pt x="5" y="0"/>
                    <a:pt x="5" y="0"/>
                    <a:pt x="6" y="1"/>
                  </a:cubicBezTo>
                  <a:cubicBezTo>
                    <a:pt x="7" y="2"/>
                    <a:pt x="7" y="2"/>
                    <a:pt x="7" y="3"/>
                  </a:cubicBezTo>
                  <a:cubicBezTo>
                    <a:pt x="7" y="4"/>
                    <a:pt x="7" y="5"/>
                    <a:pt x="6" y="6"/>
                  </a:cubicBezTo>
                  <a:cubicBezTo>
                    <a:pt x="5" y="6"/>
                    <a:pt x="5" y="6"/>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0" name="Freeform 339"/>
            <p:cNvSpPr>
              <a:spLocks/>
            </p:cNvSpPr>
            <p:nvPr/>
          </p:nvSpPr>
          <p:spPr bwMode="auto">
            <a:xfrm>
              <a:off x="2061" y="3003"/>
              <a:ext cx="45" cy="66"/>
            </a:xfrm>
            <a:custGeom>
              <a:avLst/>
              <a:gdLst>
                <a:gd name="T0" fmla="*/ 0 w 19"/>
                <a:gd name="T1" fmla="*/ 27 h 28"/>
                <a:gd name="T2" fmla="*/ 0 w 19"/>
                <a:gd name="T3" fmla="*/ 21 h 28"/>
                <a:gd name="T4" fmla="*/ 4 w 19"/>
                <a:gd name="T5" fmla="*/ 23 h 28"/>
                <a:gd name="T6" fmla="*/ 8 w 19"/>
                <a:gd name="T7" fmla="*/ 24 h 28"/>
                <a:gd name="T8" fmla="*/ 10 w 19"/>
                <a:gd name="T9" fmla="*/ 23 h 28"/>
                <a:gd name="T10" fmla="*/ 12 w 19"/>
                <a:gd name="T11" fmla="*/ 23 h 28"/>
                <a:gd name="T12" fmla="*/ 12 w 19"/>
                <a:gd name="T13" fmla="*/ 22 h 28"/>
                <a:gd name="T14" fmla="*/ 13 w 19"/>
                <a:gd name="T15" fmla="*/ 21 h 28"/>
                <a:gd name="T16" fmla="*/ 12 w 19"/>
                <a:gd name="T17" fmla="*/ 19 h 28"/>
                <a:gd name="T18" fmla="*/ 11 w 19"/>
                <a:gd name="T19" fmla="*/ 18 h 28"/>
                <a:gd name="T20" fmla="*/ 9 w 19"/>
                <a:gd name="T21" fmla="*/ 17 h 28"/>
                <a:gd name="T22" fmla="*/ 7 w 19"/>
                <a:gd name="T23" fmla="*/ 16 h 28"/>
                <a:gd name="T24" fmla="*/ 2 w 19"/>
                <a:gd name="T25" fmla="*/ 13 h 28"/>
                <a:gd name="T26" fmla="*/ 0 w 19"/>
                <a:gd name="T27" fmla="*/ 8 h 28"/>
                <a:gd name="T28" fmla="*/ 1 w 19"/>
                <a:gd name="T29" fmla="*/ 4 h 28"/>
                <a:gd name="T30" fmla="*/ 3 w 19"/>
                <a:gd name="T31" fmla="*/ 1 h 28"/>
                <a:gd name="T32" fmla="*/ 7 w 19"/>
                <a:gd name="T33" fmla="*/ 0 h 28"/>
                <a:gd name="T34" fmla="*/ 11 w 19"/>
                <a:gd name="T35" fmla="*/ 0 h 28"/>
                <a:gd name="T36" fmla="*/ 15 w 19"/>
                <a:gd name="T37" fmla="*/ 0 h 28"/>
                <a:gd name="T38" fmla="*/ 18 w 19"/>
                <a:gd name="T39" fmla="*/ 1 h 28"/>
                <a:gd name="T40" fmla="*/ 18 w 19"/>
                <a:gd name="T41" fmla="*/ 6 h 28"/>
                <a:gd name="T42" fmla="*/ 17 w 19"/>
                <a:gd name="T43" fmla="*/ 6 h 28"/>
                <a:gd name="T44" fmla="*/ 15 w 19"/>
                <a:gd name="T45" fmla="*/ 5 h 28"/>
                <a:gd name="T46" fmla="*/ 13 w 19"/>
                <a:gd name="T47" fmla="*/ 5 h 28"/>
                <a:gd name="T48" fmla="*/ 12 w 19"/>
                <a:gd name="T49" fmla="*/ 4 h 28"/>
                <a:gd name="T50" fmla="*/ 10 w 19"/>
                <a:gd name="T51" fmla="*/ 5 h 28"/>
                <a:gd name="T52" fmla="*/ 8 w 19"/>
                <a:gd name="T53" fmla="*/ 5 h 28"/>
                <a:gd name="T54" fmla="*/ 7 w 19"/>
                <a:gd name="T55" fmla="*/ 6 h 28"/>
                <a:gd name="T56" fmla="*/ 7 w 19"/>
                <a:gd name="T57" fmla="*/ 7 h 28"/>
                <a:gd name="T58" fmla="*/ 7 w 19"/>
                <a:gd name="T59" fmla="*/ 9 h 28"/>
                <a:gd name="T60" fmla="*/ 8 w 19"/>
                <a:gd name="T61" fmla="*/ 10 h 28"/>
                <a:gd name="T62" fmla="*/ 10 w 19"/>
                <a:gd name="T63" fmla="*/ 11 h 28"/>
                <a:gd name="T64" fmla="*/ 12 w 19"/>
                <a:gd name="T65" fmla="*/ 12 h 28"/>
                <a:gd name="T66" fmla="*/ 15 w 19"/>
                <a:gd name="T67" fmla="*/ 13 h 28"/>
                <a:gd name="T68" fmla="*/ 17 w 19"/>
                <a:gd name="T69" fmla="*/ 15 h 28"/>
                <a:gd name="T70" fmla="*/ 19 w 19"/>
                <a:gd name="T71" fmla="*/ 17 h 28"/>
                <a:gd name="T72" fmla="*/ 19 w 19"/>
                <a:gd name="T73" fmla="*/ 20 h 28"/>
                <a:gd name="T74" fmla="*/ 19 w 19"/>
                <a:gd name="T75" fmla="*/ 24 h 28"/>
                <a:gd name="T76" fmla="*/ 16 w 19"/>
                <a:gd name="T77" fmla="*/ 27 h 28"/>
                <a:gd name="T78" fmla="*/ 13 w 19"/>
                <a:gd name="T79" fmla="*/ 28 h 28"/>
                <a:gd name="T80" fmla="*/ 8 w 19"/>
                <a:gd name="T81" fmla="*/ 28 h 28"/>
                <a:gd name="T82" fmla="*/ 4 w 19"/>
                <a:gd name="T83" fmla="*/ 28 h 28"/>
                <a:gd name="T84" fmla="*/ 0 w 19"/>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28">
                  <a:moveTo>
                    <a:pt x="0" y="27"/>
                  </a:moveTo>
                  <a:cubicBezTo>
                    <a:pt x="0" y="21"/>
                    <a:pt x="0" y="21"/>
                    <a:pt x="0" y="21"/>
                  </a:cubicBezTo>
                  <a:cubicBezTo>
                    <a:pt x="1" y="22"/>
                    <a:pt x="3" y="22"/>
                    <a:pt x="4" y="23"/>
                  </a:cubicBezTo>
                  <a:cubicBezTo>
                    <a:pt x="5" y="23"/>
                    <a:pt x="7" y="24"/>
                    <a:pt x="8" y="24"/>
                  </a:cubicBezTo>
                  <a:cubicBezTo>
                    <a:pt x="9" y="24"/>
                    <a:pt x="10" y="23"/>
                    <a:pt x="10" y="23"/>
                  </a:cubicBezTo>
                  <a:cubicBezTo>
                    <a:pt x="11" y="23"/>
                    <a:pt x="11" y="23"/>
                    <a:pt x="12" y="23"/>
                  </a:cubicBezTo>
                  <a:cubicBezTo>
                    <a:pt x="12" y="22"/>
                    <a:pt x="12" y="22"/>
                    <a:pt x="12" y="22"/>
                  </a:cubicBezTo>
                  <a:cubicBezTo>
                    <a:pt x="13" y="21"/>
                    <a:pt x="13" y="21"/>
                    <a:pt x="13" y="21"/>
                  </a:cubicBezTo>
                  <a:cubicBezTo>
                    <a:pt x="13" y="20"/>
                    <a:pt x="13" y="20"/>
                    <a:pt x="12" y="19"/>
                  </a:cubicBezTo>
                  <a:cubicBezTo>
                    <a:pt x="12" y="19"/>
                    <a:pt x="12" y="18"/>
                    <a:pt x="11" y="18"/>
                  </a:cubicBezTo>
                  <a:cubicBezTo>
                    <a:pt x="10" y="18"/>
                    <a:pt x="10" y="17"/>
                    <a:pt x="9" y="17"/>
                  </a:cubicBezTo>
                  <a:cubicBezTo>
                    <a:pt x="8" y="17"/>
                    <a:pt x="8" y="16"/>
                    <a:pt x="7" y="16"/>
                  </a:cubicBezTo>
                  <a:cubicBezTo>
                    <a:pt x="5" y="15"/>
                    <a:pt x="3" y="14"/>
                    <a:pt x="2" y="13"/>
                  </a:cubicBezTo>
                  <a:cubicBezTo>
                    <a:pt x="1" y="11"/>
                    <a:pt x="0" y="10"/>
                    <a:pt x="0" y="8"/>
                  </a:cubicBezTo>
                  <a:cubicBezTo>
                    <a:pt x="0" y="6"/>
                    <a:pt x="0" y="5"/>
                    <a:pt x="1" y="4"/>
                  </a:cubicBezTo>
                  <a:cubicBezTo>
                    <a:pt x="2" y="3"/>
                    <a:pt x="2" y="2"/>
                    <a:pt x="3" y="1"/>
                  </a:cubicBezTo>
                  <a:cubicBezTo>
                    <a:pt x="4" y="1"/>
                    <a:pt x="6" y="0"/>
                    <a:pt x="7" y="0"/>
                  </a:cubicBezTo>
                  <a:cubicBezTo>
                    <a:pt x="8" y="0"/>
                    <a:pt x="10" y="0"/>
                    <a:pt x="11" y="0"/>
                  </a:cubicBezTo>
                  <a:cubicBezTo>
                    <a:pt x="13" y="0"/>
                    <a:pt x="14" y="0"/>
                    <a:pt x="15" y="0"/>
                  </a:cubicBezTo>
                  <a:cubicBezTo>
                    <a:pt x="16" y="0"/>
                    <a:pt x="17" y="0"/>
                    <a:pt x="18" y="1"/>
                  </a:cubicBezTo>
                  <a:cubicBezTo>
                    <a:pt x="18" y="6"/>
                    <a:pt x="18" y="6"/>
                    <a:pt x="18" y="6"/>
                  </a:cubicBezTo>
                  <a:cubicBezTo>
                    <a:pt x="18" y="6"/>
                    <a:pt x="17" y="6"/>
                    <a:pt x="17" y="6"/>
                  </a:cubicBezTo>
                  <a:cubicBezTo>
                    <a:pt x="16" y="5"/>
                    <a:pt x="16" y="5"/>
                    <a:pt x="15" y="5"/>
                  </a:cubicBezTo>
                  <a:cubicBezTo>
                    <a:pt x="14" y="5"/>
                    <a:pt x="14" y="5"/>
                    <a:pt x="13" y="5"/>
                  </a:cubicBezTo>
                  <a:cubicBezTo>
                    <a:pt x="13" y="5"/>
                    <a:pt x="12" y="4"/>
                    <a:pt x="12" y="4"/>
                  </a:cubicBezTo>
                  <a:cubicBezTo>
                    <a:pt x="11" y="4"/>
                    <a:pt x="10" y="5"/>
                    <a:pt x="10" y="5"/>
                  </a:cubicBezTo>
                  <a:cubicBezTo>
                    <a:pt x="9" y="5"/>
                    <a:pt x="8" y="5"/>
                    <a:pt x="8" y="5"/>
                  </a:cubicBezTo>
                  <a:cubicBezTo>
                    <a:pt x="8" y="6"/>
                    <a:pt x="7" y="6"/>
                    <a:pt x="7" y="6"/>
                  </a:cubicBezTo>
                  <a:cubicBezTo>
                    <a:pt x="7" y="6"/>
                    <a:pt x="7" y="7"/>
                    <a:pt x="7" y="7"/>
                  </a:cubicBezTo>
                  <a:cubicBezTo>
                    <a:pt x="7" y="8"/>
                    <a:pt x="7" y="8"/>
                    <a:pt x="7" y="9"/>
                  </a:cubicBezTo>
                  <a:cubicBezTo>
                    <a:pt x="7" y="9"/>
                    <a:pt x="8" y="9"/>
                    <a:pt x="8" y="10"/>
                  </a:cubicBezTo>
                  <a:cubicBezTo>
                    <a:pt x="9" y="10"/>
                    <a:pt x="9" y="10"/>
                    <a:pt x="10" y="11"/>
                  </a:cubicBezTo>
                  <a:cubicBezTo>
                    <a:pt x="11" y="11"/>
                    <a:pt x="11" y="11"/>
                    <a:pt x="12" y="12"/>
                  </a:cubicBezTo>
                  <a:cubicBezTo>
                    <a:pt x="13" y="12"/>
                    <a:pt x="14" y="13"/>
                    <a:pt x="15" y="13"/>
                  </a:cubicBezTo>
                  <a:cubicBezTo>
                    <a:pt x="16" y="14"/>
                    <a:pt x="17" y="14"/>
                    <a:pt x="17" y="15"/>
                  </a:cubicBezTo>
                  <a:cubicBezTo>
                    <a:pt x="18" y="16"/>
                    <a:pt x="19" y="16"/>
                    <a:pt x="19" y="17"/>
                  </a:cubicBezTo>
                  <a:cubicBezTo>
                    <a:pt x="19" y="18"/>
                    <a:pt x="19" y="19"/>
                    <a:pt x="19" y="20"/>
                  </a:cubicBezTo>
                  <a:cubicBezTo>
                    <a:pt x="19" y="22"/>
                    <a:pt x="19" y="23"/>
                    <a:pt x="19" y="24"/>
                  </a:cubicBezTo>
                  <a:cubicBezTo>
                    <a:pt x="18" y="25"/>
                    <a:pt x="17" y="26"/>
                    <a:pt x="16" y="27"/>
                  </a:cubicBezTo>
                  <a:cubicBezTo>
                    <a:pt x="15" y="27"/>
                    <a:pt x="14" y="28"/>
                    <a:pt x="13" y="28"/>
                  </a:cubicBezTo>
                  <a:cubicBezTo>
                    <a:pt x="11" y="28"/>
                    <a:pt x="10" y="28"/>
                    <a:pt x="8" y="28"/>
                  </a:cubicBezTo>
                  <a:cubicBezTo>
                    <a:pt x="7" y="28"/>
                    <a:pt x="5" y="28"/>
                    <a:pt x="4" y="28"/>
                  </a:cubicBezTo>
                  <a:cubicBezTo>
                    <a:pt x="3" y="28"/>
                    <a:pt x="1" y="27"/>
                    <a:pt x="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1" name="Freeform 340"/>
            <p:cNvSpPr>
              <a:spLocks/>
            </p:cNvSpPr>
            <p:nvPr/>
          </p:nvSpPr>
          <p:spPr bwMode="auto">
            <a:xfrm>
              <a:off x="2057" y="3117"/>
              <a:ext cx="54" cy="66"/>
            </a:xfrm>
            <a:custGeom>
              <a:avLst/>
              <a:gdLst>
                <a:gd name="T0" fmla="*/ 54 w 54"/>
                <a:gd name="T1" fmla="*/ 11 h 66"/>
                <a:gd name="T2" fmla="*/ 35 w 54"/>
                <a:gd name="T3" fmla="*/ 11 h 66"/>
                <a:gd name="T4" fmla="*/ 35 w 54"/>
                <a:gd name="T5" fmla="*/ 66 h 66"/>
                <a:gd name="T6" fmla="*/ 19 w 54"/>
                <a:gd name="T7" fmla="*/ 66 h 66"/>
                <a:gd name="T8" fmla="*/ 19 w 54"/>
                <a:gd name="T9" fmla="*/ 11 h 66"/>
                <a:gd name="T10" fmla="*/ 0 w 54"/>
                <a:gd name="T11" fmla="*/ 11 h 66"/>
                <a:gd name="T12" fmla="*/ 0 w 54"/>
                <a:gd name="T13" fmla="*/ 0 h 66"/>
                <a:gd name="T14" fmla="*/ 54 w 54"/>
                <a:gd name="T15" fmla="*/ 0 h 66"/>
                <a:gd name="T16" fmla="*/ 54 w 54"/>
                <a:gd name="T1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54" y="11"/>
                  </a:moveTo>
                  <a:lnTo>
                    <a:pt x="35" y="11"/>
                  </a:lnTo>
                  <a:lnTo>
                    <a:pt x="35" y="66"/>
                  </a:lnTo>
                  <a:lnTo>
                    <a:pt x="19" y="66"/>
                  </a:lnTo>
                  <a:lnTo>
                    <a:pt x="19" y="11"/>
                  </a:lnTo>
                  <a:lnTo>
                    <a:pt x="0" y="11"/>
                  </a:lnTo>
                  <a:lnTo>
                    <a:pt x="0" y="0"/>
                  </a:lnTo>
                  <a:lnTo>
                    <a:pt x="54" y="0"/>
                  </a:lnTo>
                  <a:lnTo>
                    <a:pt x="5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2" name="Freeform 341"/>
            <p:cNvSpPr>
              <a:spLocks noEditPoints="1"/>
            </p:cNvSpPr>
            <p:nvPr/>
          </p:nvSpPr>
          <p:spPr bwMode="auto">
            <a:xfrm>
              <a:off x="2052" y="3230"/>
              <a:ext cx="64" cy="66"/>
            </a:xfrm>
            <a:custGeom>
              <a:avLst/>
              <a:gdLst>
                <a:gd name="T0" fmla="*/ 13 w 27"/>
                <a:gd name="T1" fmla="*/ 28 h 28"/>
                <a:gd name="T2" fmla="*/ 4 w 27"/>
                <a:gd name="T3" fmla="*/ 25 h 28"/>
                <a:gd name="T4" fmla="*/ 0 w 27"/>
                <a:gd name="T5" fmla="*/ 14 h 28"/>
                <a:gd name="T6" fmla="*/ 4 w 27"/>
                <a:gd name="T7" fmla="*/ 4 h 28"/>
                <a:gd name="T8" fmla="*/ 14 w 27"/>
                <a:gd name="T9" fmla="*/ 0 h 28"/>
                <a:gd name="T10" fmla="*/ 24 w 27"/>
                <a:gd name="T11" fmla="*/ 3 h 28"/>
                <a:gd name="T12" fmla="*/ 27 w 27"/>
                <a:gd name="T13" fmla="*/ 14 h 28"/>
                <a:gd name="T14" fmla="*/ 23 w 27"/>
                <a:gd name="T15" fmla="*/ 24 h 28"/>
                <a:gd name="T16" fmla="*/ 13 w 27"/>
                <a:gd name="T17" fmla="*/ 28 h 28"/>
                <a:gd name="T18" fmla="*/ 14 w 27"/>
                <a:gd name="T19" fmla="*/ 5 h 28"/>
                <a:gd name="T20" fmla="*/ 8 w 27"/>
                <a:gd name="T21" fmla="*/ 7 h 28"/>
                <a:gd name="T22" fmla="*/ 7 w 27"/>
                <a:gd name="T23" fmla="*/ 14 h 28"/>
                <a:gd name="T24" fmla="*/ 8 w 27"/>
                <a:gd name="T25" fmla="*/ 21 h 28"/>
                <a:gd name="T26" fmla="*/ 14 w 27"/>
                <a:gd name="T27" fmla="*/ 23 h 28"/>
                <a:gd name="T28" fmla="*/ 19 w 27"/>
                <a:gd name="T29" fmla="*/ 21 h 28"/>
                <a:gd name="T30" fmla="*/ 21 w 27"/>
                <a:gd name="T31" fmla="*/ 14 h 28"/>
                <a:gd name="T32" fmla="*/ 19 w 27"/>
                <a:gd name="T33" fmla="*/ 7 h 28"/>
                <a:gd name="T34" fmla="*/ 14 w 27"/>
                <a:gd name="T35"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8">
                  <a:moveTo>
                    <a:pt x="13" y="28"/>
                  </a:moveTo>
                  <a:cubicBezTo>
                    <a:pt x="9" y="28"/>
                    <a:pt x="6" y="27"/>
                    <a:pt x="4" y="25"/>
                  </a:cubicBezTo>
                  <a:cubicBezTo>
                    <a:pt x="1" y="22"/>
                    <a:pt x="0" y="19"/>
                    <a:pt x="0" y="14"/>
                  </a:cubicBezTo>
                  <a:cubicBezTo>
                    <a:pt x="0" y="10"/>
                    <a:pt x="1" y="6"/>
                    <a:pt x="4" y="4"/>
                  </a:cubicBezTo>
                  <a:cubicBezTo>
                    <a:pt x="6" y="1"/>
                    <a:pt x="10" y="0"/>
                    <a:pt x="14" y="0"/>
                  </a:cubicBezTo>
                  <a:cubicBezTo>
                    <a:pt x="18" y="0"/>
                    <a:pt x="21" y="1"/>
                    <a:pt x="24" y="3"/>
                  </a:cubicBezTo>
                  <a:cubicBezTo>
                    <a:pt x="26" y="6"/>
                    <a:pt x="27" y="10"/>
                    <a:pt x="27" y="14"/>
                  </a:cubicBezTo>
                  <a:cubicBezTo>
                    <a:pt x="27" y="18"/>
                    <a:pt x="26" y="22"/>
                    <a:pt x="23" y="24"/>
                  </a:cubicBezTo>
                  <a:cubicBezTo>
                    <a:pt x="21" y="27"/>
                    <a:pt x="18" y="28"/>
                    <a:pt x="13" y="28"/>
                  </a:cubicBezTo>
                  <a:close/>
                  <a:moveTo>
                    <a:pt x="14" y="5"/>
                  </a:moveTo>
                  <a:cubicBezTo>
                    <a:pt x="12" y="5"/>
                    <a:pt x="10" y="6"/>
                    <a:pt x="8" y="7"/>
                  </a:cubicBezTo>
                  <a:cubicBezTo>
                    <a:pt x="7" y="9"/>
                    <a:pt x="7" y="11"/>
                    <a:pt x="7" y="14"/>
                  </a:cubicBezTo>
                  <a:cubicBezTo>
                    <a:pt x="7" y="17"/>
                    <a:pt x="7" y="19"/>
                    <a:pt x="8" y="21"/>
                  </a:cubicBezTo>
                  <a:cubicBezTo>
                    <a:pt x="10" y="22"/>
                    <a:pt x="11" y="23"/>
                    <a:pt x="14" y="23"/>
                  </a:cubicBezTo>
                  <a:cubicBezTo>
                    <a:pt x="16" y="23"/>
                    <a:pt x="17" y="22"/>
                    <a:pt x="19" y="21"/>
                  </a:cubicBezTo>
                  <a:cubicBezTo>
                    <a:pt x="20" y="19"/>
                    <a:pt x="21" y="17"/>
                    <a:pt x="21" y="14"/>
                  </a:cubicBezTo>
                  <a:cubicBezTo>
                    <a:pt x="21" y="11"/>
                    <a:pt x="20" y="9"/>
                    <a:pt x="19" y="7"/>
                  </a:cubicBezTo>
                  <a:cubicBezTo>
                    <a:pt x="18" y="6"/>
                    <a:pt x="16"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3" name="Freeform 342"/>
            <p:cNvSpPr>
              <a:spLocks noEditPoints="1"/>
            </p:cNvSpPr>
            <p:nvPr/>
          </p:nvSpPr>
          <p:spPr bwMode="auto">
            <a:xfrm>
              <a:off x="2061" y="3343"/>
              <a:ext cx="55" cy="66"/>
            </a:xfrm>
            <a:custGeom>
              <a:avLst/>
              <a:gdLst>
                <a:gd name="T0" fmla="*/ 23 w 23"/>
                <a:gd name="T1" fmla="*/ 28 h 28"/>
                <a:gd name="T2" fmla="*/ 16 w 23"/>
                <a:gd name="T3" fmla="*/ 28 h 28"/>
                <a:gd name="T4" fmla="*/ 12 w 23"/>
                <a:gd name="T5" fmla="*/ 21 h 28"/>
                <a:gd name="T6" fmla="*/ 11 w 23"/>
                <a:gd name="T7" fmla="*/ 19 h 28"/>
                <a:gd name="T8" fmla="*/ 10 w 23"/>
                <a:gd name="T9" fmla="*/ 18 h 28"/>
                <a:gd name="T10" fmla="*/ 9 w 23"/>
                <a:gd name="T11" fmla="*/ 18 h 28"/>
                <a:gd name="T12" fmla="*/ 8 w 23"/>
                <a:gd name="T13" fmla="*/ 17 h 28"/>
                <a:gd name="T14" fmla="*/ 6 w 23"/>
                <a:gd name="T15" fmla="*/ 17 h 28"/>
                <a:gd name="T16" fmla="*/ 6 w 23"/>
                <a:gd name="T17" fmla="*/ 28 h 28"/>
                <a:gd name="T18" fmla="*/ 0 w 23"/>
                <a:gd name="T19" fmla="*/ 28 h 28"/>
                <a:gd name="T20" fmla="*/ 0 w 23"/>
                <a:gd name="T21" fmla="*/ 0 h 28"/>
                <a:gd name="T22" fmla="*/ 10 w 23"/>
                <a:gd name="T23" fmla="*/ 0 h 28"/>
                <a:gd name="T24" fmla="*/ 20 w 23"/>
                <a:gd name="T25" fmla="*/ 8 h 28"/>
                <a:gd name="T26" fmla="*/ 19 w 23"/>
                <a:gd name="T27" fmla="*/ 10 h 28"/>
                <a:gd name="T28" fmla="*/ 18 w 23"/>
                <a:gd name="T29" fmla="*/ 13 h 28"/>
                <a:gd name="T30" fmla="*/ 16 w 23"/>
                <a:gd name="T31" fmla="*/ 14 h 28"/>
                <a:gd name="T32" fmla="*/ 14 w 23"/>
                <a:gd name="T33" fmla="*/ 15 h 28"/>
                <a:gd name="T34" fmla="*/ 14 w 23"/>
                <a:gd name="T35" fmla="*/ 15 h 28"/>
                <a:gd name="T36" fmla="*/ 15 w 23"/>
                <a:gd name="T37" fmla="*/ 16 h 28"/>
                <a:gd name="T38" fmla="*/ 16 w 23"/>
                <a:gd name="T39" fmla="*/ 17 h 28"/>
                <a:gd name="T40" fmla="*/ 17 w 23"/>
                <a:gd name="T41" fmla="*/ 18 h 28"/>
                <a:gd name="T42" fmla="*/ 18 w 23"/>
                <a:gd name="T43" fmla="*/ 20 h 28"/>
                <a:gd name="T44" fmla="*/ 23 w 23"/>
                <a:gd name="T45" fmla="*/ 28 h 28"/>
                <a:gd name="T46" fmla="*/ 6 w 23"/>
                <a:gd name="T47" fmla="*/ 5 h 28"/>
                <a:gd name="T48" fmla="*/ 6 w 23"/>
                <a:gd name="T49" fmla="*/ 13 h 28"/>
                <a:gd name="T50" fmla="*/ 9 w 23"/>
                <a:gd name="T51" fmla="*/ 13 h 28"/>
                <a:gd name="T52" fmla="*/ 12 w 23"/>
                <a:gd name="T53" fmla="*/ 11 h 28"/>
                <a:gd name="T54" fmla="*/ 13 w 23"/>
                <a:gd name="T55" fmla="*/ 8 h 28"/>
                <a:gd name="T56" fmla="*/ 9 w 23"/>
                <a:gd name="T57" fmla="*/ 5 h 28"/>
                <a:gd name="T58" fmla="*/ 6 w 23"/>
                <a:gd name="T5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8">
                  <a:moveTo>
                    <a:pt x="23" y="28"/>
                  </a:moveTo>
                  <a:cubicBezTo>
                    <a:pt x="16" y="28"/>
                    <a:pt x="16" y="28"/>
                    <a:pt x="16" y="28"/>
                  </a:cubicBezTo>
                  <a:cubicBezTo>
                    <a:pt x="12" y="21"/>
                    <a:pt x="12" y="21"/>
                    <a:pt x="12" y="21"/>
                  </a:cubicBezTo>
                  <a:cubicBezTo>
                    <a:pt x="11" y="20"/>
                    <a:pt x="11" y="20"/>
                    <a:pt x="11" y="19"/>
                  </a:cubicBezTo>
                  <a:cubicBezTo>
                    <a:pt x="10" y="19"/>
                    <a:pt x="10" y="19"/>
                    <a:pt x="10" y="18"/>
                  </a:cubicBezTo>
                  <a:cubicBezTo>
                    <a:pt x="9" y="18"/>
                    <a:pt x="9" y="18"/>
                    <a:pt x="9" y="18"/>
                  </a:cubicBezTo>
                  <a:cubicBezTo>
                    <a:pt x="9" y="17"/>
                    <a:pt x="8" y="17"/>
                    <a:pt x="8" y="17"/>
                  </a:cubicBezTo>
                  <a:cubicBezTo>
                    <a:pt x="6" y="17"/>
                    <a:pt x="6" y="17"/>
                    <a:pt x="6" y="17"/>
                  </a:cubicBezTo>
                  <a:cubicBezTo>
                    <a:pt x="6" y="28"/>
                    <a:pt x="6" y="28"/>
                    <a:pt x="6" y="28"/>
                  </a:cubicBezTo>
                  <a:cubicBezTo>
                    <a:pt x="0" y="28"/>
                    <a:pt x="0" y="28"/>
                    <a:pt x="0" y="28"/>
                  </a:cubicBezTo>
                  <a:cubicBezTo>
                    <a:pt x="0" y="0"/>
                    <a:pt x="0" y="0"/>
                    <a:pt x="0" y="0"/>
                  </a:cubicBezTo>
                  <a:cubicBezTo>
                    <a:pt x="10" y="0"/>
                    <a:pt x="10" y="0"/>
                    <a:pt x="10" y="0"/>
                  </a:cubicBezTo>
                  <a:cubicBezTo>
                    <a:pt x="17" y="0"/>
                    <a:pt x="20" y="3"/>
                    <a:pt x="20" y="8"/>
                  </a:cubicBezTo>
                  <a:cubicBezTo>
                    <a:pt x="20" y="9"/>
                    <a:pt x="20" y="9"/>
                    <a:pt x="19" y="10"/>
                  </a:cubicBezTo>
                  <a:cubicBezTo>
                    <a:pt x="19" y="11"/>
                    <a:pt x="19" y="12"/>
                    <a:pt x="18" y="13"/>
                  </a:cubicBezTo>
                  <a:cubicBezTo>
                    <a:pt x="18" y="13"/>
                    <a:pt x="17" y="14"/>
                    <a:pt x="16" y="14"/>
                  </a:cubicBezTo>
                  <a:cubicBezTo>
                    <a:pt x="15" y="15"/>
                    <a:pt x="15" y="15"/>
                    <a:pt x="14" y="15"/>
                  </a:cubicBezTo>
                  <a:cubicBezTo>
                    <a:pt x="14" y="15"/>
                    <a:pt x="14" y="15"/>
                    <a:pt x="14" y="15"/>
                  </a:cubicBezTo>
                  <a:cubicBezTo>
                    <a:pt x="14" y="16"/>
                    <a:pt x="14" y="16"/>
                    <a:pt x="15" y="16"/>
                  </a:cubicBezTo>
                  <a:cubicBezTo>
                    <a:pt x="15" y="16"/>
                    <a:pt x="16" y="17"/>
                    <a:pt x="16" y="17"/>
                  </a:cubicBezTo>
                  <a:cubicBezTo>
                    <a:pt x="16" y="18"/>
                    <a:pt x="17" y="18"/>
                    <a:pt x="17" y="18"/>
                  </a:cubicBezTo>
                  <a:cubicBezTo>
                    <a:pt x="17" y="19"/>
                    <a:pt x="18" y="19"/>
                    <a:pt x="18" y="20"/>
                  </a:cubicBezTo>
                  <a:lnTo>
                    <a:pt x="23" y="28"/>
                  </a:lnTo>
                  <a:close/>
                  <a:moveTo>
                    <a:pt x="6" y="5"/>
                  </a:moveTo>
                  <a:cubicBezTo>
                    <a:pt x="6" y="13"/>
                    <a:pt x="6" y="13"/>
                    <a:pt x="6" y="13"/>
                  </a:cubicBezTo>
                  <a:cubicBezTo>
                    <a:pt x="9" y="13"/>
                    <a:pt x="9" y="13"/>
                    <a:pt x="9" y="13"/>
                  </a:cubicBezTo>
                  <a:cubicBezTo>
                    <a:pt x="10" y="13"/>
                    <a:pt x="11" y="12"/>
                    <a:pt x="12" y="11"/>
                  </a:cubicBezTo>
                  <a:cubicBezTo>
                    <a:pt x="13" y="11"/>
                    <a:pt x="13" y="10"/>
                    <a:pt x="13" y="8"/>
                  </a:cubicBezTo>
                  <a:cubicBezTo>
                    <a:pt x="13" y="6"/>
                    <a:pt x="12" y="5"/>
                    <a:pt x="9"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4" name="Freeform 343"/>
            <p:cNvSpPr>
              <a:spLocks/>
            </p:cNvSpPr>
            <p:nvPr/>
          </p:nvSpPr>
          <p:spPr bwMode="auto">
            <a:xfrm>
              <a:off x="2066" y="3457"/>
              <a:ext cx="40" cy="66"/>
            </a:xfrm>
            <a:custGeom>
              <a:avLst/>
              <a:gdLst>
                <a:gd name="T0" fmla="*/ 40 w 40"/>
                <a:gd name="T1" fmla="*/ 66 h 66"/>
                <a:gd name="T2" fmla="*/ 0 w 40"/>
                <a:gd name="T3" fmla="*/ 66 h 66"/>
                <a:gd name="T4" fmla="*/ 0 w 40"/>
                <a:gd name="T5" fmla="*/ 0 h 66"/>
                <a:gd name="T6" fmla="*/ 38 w 40"/>
                <a:gd name="T7" fmla="*/ 0 h 66"/>
                <a:gd name="T8" fmla="*/ 38 w 40"/>
                <a:gd name="T9" fmla="*/ 11 h 66"/>
                <a:gd name="T10" fmla="*/ 14 w 40"/>
                <a:gd name="T11" fmla="*/ 11 h 66"/>
                <a:gd name="T12" fmla="*/ 14 w 40"/>
                <a:gd name="T13" fmla="*/ 26 h 66"/>
                <a:gd name="T14" fmla="*/ 38 w 40"/>
                <a:gd name="T15" fmla="*/ 26 h 66"/>
                <a:gd name="T16" fmla="*/ 38 w 40"/>
                <a:gd name="T17" fmla="*/ 37 h 66"/>
                <a:gd name="T18" fmla="*/ 14 w 40"/>
                <a:gd name="T19" fmla="*/ 37 h 66"/>
                <a:gd name="T20" fmla="*/ 14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1"/>
                  </a:lnTo>
                  <a:lnTo>
                    <a:pt x="14" y="11"/>
                  </a:lnTo>
                  <a:lnTo>
                    <a:pt x="14" y="26"/>
                  </a:lnTo>
                  <a:lnTo>
                    <a:pt x="38" y="26"/>
                  </a:lnTo>
                  <a:lnTo>
                    <a:pt x="38" y="37"/>
                  </a:lnTo>
                  <a:lnTo>
                    <a:pt x="14" y="37"/>
                  </a:lnTo>
                  <a:lnTo>
                    <a:pt x="14" y="54"/>
                  </a:lnTo>
                  <a:lnTo>
                    <a:pt x="40" y="54"/>
                  </a:lnTo>
                  <a:lnTo>
                    <a:pt x="4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5" name="Rectangle 4"/>
          <p:cNvSpPr/>
          <p:nvPr/>
        </p:nvSpPr>
        <p:spPr>
          <a:xfrm>
            <a:off x="1" y="1615919"/>
            <a:ext cx="269239" cy="5241595"/>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377" name="Group 376"/>
          <p:cNvGrpSpPr/>
          <p:nvPr/>
        </p:nvGrpSpPr>
        <p:grpSpPr>
          <a:xfrm>
            <a:off x="7233735" y="3877213"/>
            <a:ext cx="3551293" cy="1909938"/>
            <a:chOff x="3681413" y="2328863"/>
            <a:chExt cx="4344987" cy="2336800"/>
          </a:xfrm>
        </p:grpSpPr>
        <p:sp>
          <p:nvSpPr>
            <p:cNvPr id="378" name="Freeform 6"/>
            <p:cNvSpPr>
              <a:spLocks noEditPoints="1"/>
            </p:cNvSpPr>
            <p:nvPr/>
          </p:nvSpPr>
          <p:spPr bwMode="auto">
            <a:xfrm>
              <a:off x="3681413" y="2328863"/>
              <a:ext cx="4344987" cy="2336800"/>
            </a:xfrm>
            <a:custGeom>
              <a:avLst/>
              <a:gdLst>
                <a:gd name="T0" fmla="*/ 985 w 1159"/>
                <a:gd name="T1" fmla="*/ 0 h 623"/>
                <a:gd name="T2" fmla="*/ 177 w 1159"/>
                <a:gd name="T3" fmla="*/ 0 h 623"/>
                <a:gd name="T4" fmla="*/ 148 w 1159"/>
                <a:gd name="T5" fmla="*/ 30 h 623"/>
                <a:gd name="T6" fmla="*/ 148 w 1159"/>
                <a:gd name="T7" fmla="*/ 527 h 623"/>
                <a:gd name="T8" fmla="*/ 177 w 1159"/>
                <a:gd name="T9" fmla="*/ 556 h 623"/>
                <a:gd name="T10" fmla="*/ 985 w 1159"/>
                <a:gd name="T11" fmla="*/ 556 h 623"/>
                <a:gd name="T12" fmla="*/ 1014 w 1159"/>
                <a:gd name="T13" fmla="*/ 527 h 623"/>
                <a:gd name="T14" fmla="*/ 1014 w 1159"/>
                <a:gd name="T15" fmla="*/ 30 h 623"/>
                <a:gd name="T16" fmla="*/ 985 w 1159"/>
                <a:gd name="T17" fmla="*/ 0 h 623"/>
                <a:gd name="T18" fmla="*/ 976 w 1159"/>
                <a:gd name="T19" fmla="*/ 521 h 623"/>
                <a:gd name="T20" fmla="*/ 186 w 1159"/>
                <a:gd name="T21" fmla="*/ 521 h 623"/>
                <a:gd name="T22" fmla="*/ 186 w 1159"/>
                <a:gd name="T23" fmla="*/ 32 h 623"/>
                <a:gd name="T24" fmla="*/ 976 w 1159"/>
                <a:gd name="T25" fmla="*/ 32 h 623"/>
                <a:gd name="T26" fmla="*/ 976 w 1159"/>
                <a:gd name="T27" fmla="*/ 521 h 623"/>
                <a:gd name="T28" fmla="*/ 661 w 1159"/>
                <a:gd name="T29" fmla="*/ 577 h 623"/>
                <a:gd name="T30" fmla="*/ 661 w 1159"/>
                <a:gd name="T31" fmla="*/ 582 h 623"/>
                <a:gd name="T32" fmla="*/ 649 w 1159"/>
                <a:gd name="T33" fmla="*/ 591 h 623"/>
                <a:gd name="T34" fmla="*/ 513 w 1159"/>
                <a:gd name="T35" fmla="*/ 591 h 623"/>
                <a:gd name="T36" fmla="*/ 501 w 1159"/>
                <a:gd name="T37" fmla="*/ 582 h 623"/>
                <a:gd name="T38" fmla="*/ 501 w 1159"/>
                <a:gd name="T39" fmla="*/ 577 h 623"/>
                <a:gd name="T40" fmla="*/ 0 w 1159"/>
                <a:gd name="T41" fmla="*/ 577 h 623"/>
                <a:gd name="T42" fmla="*/ 0 w 1159"/>
                <a:gd name="T43" fmla="*/ 606 h 623"/>
                <a:gd name="T44" fmla="*/ 38 w 1159"/>
                <a:gd name="T45" fmla="*/ 623 h 623"/>
                <a:gd name="T46" fmla="*/ 38 w 1159"/>
                <a:gd name="T47" fmla="*/ 623 h 623"/>
                <a:gd name="T48" fmla="*/ 1121 w 1159"/>
                <a:gd name="T49" fmla="*/ 623 h 623"/>
                <a:gd name="T50" fmla="*/ 1121 w 1159"/>
                <a:gd name="T51" fmla="*/ 623 h 623"/>
                <a:gd name="T52" fmla="*/ 1159 w 1159"/>
                <a:gd name="T53" fmla="*/ 606 h 623"/>
                <a:gd name="T54" fmla="*/ 1159 w 1159"/>
                <a:gd name="T55" fmla="*/ 577 h 623"/>
                <a:gd name="T56" fmla="*/ 661 w 1159"/>
                <a:gd name="T57" fmla="*/ 577 h 623"/>
                <a:gd name="T58" fmla="*/ 661 w 1159"/>
                <a:gd name="T59" fmla="*/ 577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9" h="623">
                  <a:moveTo>
                    <a:pt x="985" y="0"/>
                  </a:moveTo>
                  <a:cubicBezTo>
                    <a:pt x="177" y="0"/>
                    <a:pt x="177" y="0"/>
                    <a:pt x="177" y="0"/>
                  </a:cubicBezTo>
                  <a:cubicBezTo>
                    <a:pt x="162" y="0"/>
                    <a:pt x="148" y="12"/>
                    <a:pt x="148" y="30"/>
                  </a:cubicBezTo>
                  <a:cubicBezTo>
                    <a:pt x="148" y="527"/>
                    <a:pt x="148" y="527"/>
                    <a:pt x="148" y="527"/>
                  </a:cubicBezTo>
                  <a:cubicBezTo>
                    <a:pt x="148" y="545"/>
                    <a:pt x="162" y="556"/>
                    <a:pt x="177" y="556"/>
                  </a:cubicBezTo>
                  <a:cubicBezTo>
                    <a:pt x="985" y="556"/>
                    <a:pt x="985" y="556"/>
                    <a:pt x="985" y="556"/>
                  </a:cubicBezTo>
                  <a:cubicBezTo>
                    <a:pt x="1002" y="556"/>
                    <a:pt x="1014" y="545"/>
                    <a:pt x="1014" y="527"/>
                  </a:cubicBezTo>
                  <a:cubicBezTo>
                    <a:pt x="1014" y="30"/>
                    <a:pt x="1014" y="30"/>
                    <a:pt x="1014" y="30"/>
                  </a:cubicBezTo>
                  <a:cubicBezTo>
                    <a:pt x="1014" y="12"/>
                    <a:pt x="1002" y="0"/>
                    <a:pt x="985" y="0"/>
                  </a:cubicBezTo>
                  <a:close/>
                  <a:moveTo>
                    <a:pt x="976" y="521"/>
                  </a:moveTo>
                  <a:cubicBezTo>
                    <a:pt x="186" y="521"/>
                    <a:pt x="186" y="521"/>
                    <a:pt x="186" y="521"/>
                  </a:cubicBezTo>
                  <a:cubicBezTo>
                    <a:pt x="186" y="32"/>
                    <a:pt x="186" y="32"/>
                    <a:pt x="186" y="32"/>
                  </a:cubicBezTo>
                  <a:cubicBezTo>
                    <a:pt x="976" y="32"/>
                    <a:pt x="976" y="32"/>
                    <a:pt x="976" y="32"/>
                  </a:cubicBezTo>
                  <a:cubicBezTo>
                    <a:pt x="976" y="521"/>
                    <a:pt x="976" y="521"/>
                    <a:pt x="976" y="521"/>
                  </a:cubicBezTo>
                  <a:close/>
                  <a:moveTo>
                    <a:pt x="661" y="577"/>
                  </a:moveTo>
                  <a:cubicBezTo>
                    <a:pt x="661" y="582"/>
                    <a:pt x="661" y="582"/>
                    <a:pt x="661" y="582"/>
                  </a:cubicBezTo>
                  <a:cubicBezTo>
                    <a:pt x="661" y="588"/>
                    <a:pt x="655" y="591"/>
                    <a:pt x="649" y="591"/>
                  </a:cubicBezTo>
                  <a:cubicBezTo>
                    <a:pt x="513" y="591"/>
                    <a:pt x="513" y="591"/>
                    <a:pt x="513" y="591"/>
                  </a:cubicBezTo>
                  <a:cubicBezTo>
                    <a:pt x="507" y="591"/>
                    <a:pt x="501" y="588"/>
                    <a:pt x="501" y="582"/>
                  </a:cubicBezTo>
                  <a:cubicBezTo>
                    <a:pt x="501" y="577"/>
                    <a:pt x="501" y="577"/>
                    <a:pt x="501" y="577"/>
                  </a:cubicBezTo>
                  <a:cubicBezTo>
                    <a:pt x="0" y="577"/>
                    <a:pt x="0" y="577"/>
                    <a:pt x="0" y="577"/>
                  </a:cubicBezTo>
                  <a:cubicBezTo>
                    <a:pt x="0" y="606"/>
                    <a:pt x="0" y="606"/>
                    <a:pt x="0" y="606"/>
                  </a:cubicBezTo>
                  <a:cubicBezTo>
                    <a:pt x="0" y="606"/>
                    <a:pt x="26" y="623"/>
                    <a:pt x="38" y="623"/>
                  </a:cubicBezTo>
                  <a:cubicBezTo>
                    <a:pt x="38" y="623"/>
                    <a:pt x="38" y="623"/>
                    <a:pt x="38" y="623"/>
                  </a:cubicBezTo>
                  <a:cubicBezTo>
                    <a:pt x="1121" y="623"/>
                    <a:pt x="1121" y="623"/>
                    <a:pt x="1121" y="623"/>
                  </a:cubicBezTo>
                  <a:cubicBezTo>
                    <a:pt x="1121" y="623"/>
                    <a:pt x="1121" y="623"/>
                    <a:pt x="1121" y="623"/>
                  </a:cubicBezTo>
                  <a:cubicBezTo>
                    <a:pt x="1133" y="623"/>
                    <a:pt x="1159" y="606"/>
                    <a:pt x="1159" y="606"/>
                  </a:cubicBezTo>
                  <a:cubicBezTo>
                    <a:pt x="1159" y="577"/>
                    <a:pt x="1159" y="577"/>
                    <a:pt x="1159" y="577"/>
                  </a:cubicBezTo>
                  <a:cubicBezTo>
                    <a:pt x="661" y="577"/>
                    <a:pt x="661" y="577"/>
                    <a:pt x="661" y="577"/>
                  </a:cubicBezTo>
                  <a:cubicBezTo>
                    <a:pt x="661" y="577"/>
                    <a:pt x="661" y="577"/>
                    <a:pt x="661" y="577"/>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sz="2353" dirty="0">
                <a:solidFill>
                  <a:srgbClr val="000000"/>
                </a:solidFill>
              </a:endParaRPr>
            </a:p>
          </p:txBody>
        </p:sp>
        <p:sp>
          <p:nvSpPr>
            <p:cNvPr id="379" name="Rectangle 7"/>
            <p:cNvSpPr>
              <a:spLocks noChangeArrowheads="1"/>
            </p:cNvSpPr>
            <p:nvPr/>
          </p:nvSpPr>
          <p:spPr bwMode="auto">
            <a:xfrm>
              <a:off x="4372836" y="2449514"/>
              <a:ext cx="2986963" cy="1856040"/>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ctr" anchorCtr="0" compatLnSpc="1">
              <a:prstTxWarp prst="textNoShape">
                <a:avLst/>
              </a:prstTxWarp>
            </a:bodyPr>
            <a:lstStyle/>
            <a:p>
              <a:pPr algn="ctr" defTabSz="914314"/>
              <a:r>
                <a:rPr lang="fr-FR" sz="1765" dirty="0">
                  <a:solidFill>
                    <a:srgbClr val="FFFFFF"/>
                  </a:solidFill>
                </a:rPr>
                <a:t>www.ecomm.com</a:t>
              </a:r>
            </a:p>
          </p:txBody>
        </p:sp>
      </p:grpSp>
    </p:spTree>
    <p:extLst>
      <p:ext uri="{BB962C8B-B14F-4D97-AF65-F5344CB8AC3E}">
        <p14:creationId xmlns:p14="http://schemas.microsoft.com/office/powerpoint/2010/main" val="223377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10288E-6 5.44712E-8 L -0.1505 -0.00045 " pathEditMode="relative" rAng="0" ptsTypes="AA">
                                      <p:cBhvr>
                                        <p:cTn id="6" dur="1000" fill="hold"/>
                                        <p:tgtEl>
                                          <p:spTgt spid="377"/>
                                        </p:tgtEl>
                                        <p:attrNameLst>
                                          <p:attrName>ppt_x</p:attrName>
                                          <p:attrName>ppt_y</p:attrName>
                                        </p:attrNameLst>
                                      </p:cBhvr>
                                      <p:rCtr x="-7531" y="-23"/>
                                    </p:animMotion>
                                  </p:childTnLst>
                                </p:cTn>
                              </p:par>
                              <p:par>
                                <p:cTn id="7" presetID="63" presetClass="path" presetSubtype="0" accel="50000" decel="50000" fill="hold" nodeType="withEffect">
                                  <p:stCondLst>
                                    <p:cond delay="0"/>
                                  </p:stCondLst>
                                  <p:childTnLst>
                                    <p:animMotion origin="layout" path="M 1.70389E-6 3.48536E-6 L 0.09611 3.48536E-6 " pathEditMode="relative" rAng="0" ptsTypes="AA">
                                      <p:cBhvr>
                                        <p:cTn id="8" dur="1000" fill="hold"/>
                                        <p:tgtEl>
                                          <p:spTgt spid="27"/>
                                        </p:tgtEl>
                                        <p:attrNameLst>
                                          <p:attrName>ppt_x</p:attrName>
                                          <p:attrName>ppt_y</p:attrName>
                                        </p:attrNameLst>
                                      </p:cBhvr>
                                      <p:rCtr x="47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1" y="1615919"/>
            <a:ext cx="5826761" cy="4950569"/>
            <a:chOff x="6218238" y="1647825"/>
            <a:chExt cx="5943600" cy="5049838"/>
          </a:xfrm>
        </p:grpSpPr>
        <p:sp>
          <p:nvSpPr>
            <p:cNvPr id="1220" name="Rectangle 1219"/>
            <p:cNvSpPr/>
            <p:nvPr/>
          </p:nvSpPr>
          <p:spPr>
            <a:xfrm>
              <a:off x="6218238" y="1647825"/>
              <a:ext cx="5943600" cy="504983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Cloud</a:t>
              </a:r>
            </a:p>
          </p:txBody>
        </p:sp>
        <p:grpSp>
          <p:nvGrpSpPr>
            <p:cNvPr id="3" name="Group 2"/>
            <p:cNvGrpSpPr/>
            <p:nvPr/>
          </p:nvGrpSpPr>
          <p:grpSpPr>
            <a:xfrm>
              <a:off x="7646743" y="3448315"/>
              <a:ext cx="3448294" cy="2164422"/>
              <a:chOff x="7944128" y="3634977"/>
              <a:chExt cx="2853524" cy="1791098"/>
            </a:xfrm>
          </p:grpSpPr>
          <p:sp>
            <p:nvSpPr>
              <p:cNvPr id="1221" name="Freeform 6"/>
              <p:cNvSpPr>
                <a:spLocks/>
              </p:cNvSpPr>
              <p:nvPr/>
            </p:nvSpPr>
            <p:spPr bwMode="auto">
              <a:xfrm>
                <a:off x="7944128" y="3634977"/>
                <a:ext cx="2491819" cy="1636149"/>
              </a:xfrm>
              <a:custGeom>
                <a:avLst/>
                <a:gdLst>
                  <a:gd name="T0" fmla="*/ 342 w 407"/>
                  <a:gd name="T1" fmla="*/ 117 h 267"/>
                  <a:gd name="T2" fmla="*/ 342 w 407"/>
                  <a:gd name="T3" fmla="*/ 112 h 267"/>
                  <a:gd name="T4" fmla="*/ 230 w 407"/>
                  <a:gd name="T5" fmla="*/ 0 h 267"/>
                  <a:gd name="T6" fmla="*/ 136 w 407"/>
                  <a:gd name="T7" fmla="*/ 50 h 267"/>
                  <a:gd name="T8" fmla="*/ 106 w 407"/>
                  <a:gd name="T9" fmla="*/ 41 h 267"/>
                  <a:gd name="T10" fmla="*/ 70 w 407"/>
                  <a:gd name="T11" fmla="*/ 52 h 267"/>
                  <a:gd name="T12" fmla="*/ 41 w 407"/>
                  <a:gd name="T13" fmla="*/ 105 h 267"/>
                  <a:gd name="T14" fmla="*/ 0 w 407"/>
                  <a:gd name="T15" fmla="*/ 179 h 267"/>
                  <a:gd name="T16" fmla="*/ 79 w 407"/>
                  <a:gd name="T17" fmla="*/ 267 h 267"/>
                  <a:gd name="T18" fmla="*/ 89 w 407"/>
                  <a:gd name="T19" fmla="*/ 267 h 267"/>
                  <a:gd name="T20" fmla="*/ 98 w 407"/>
                  <a:gd name="T21" fmla="*/ 267 h 267"/>
                  <a:gd name="T22" fmla="*/ 281 w 407"/>
                  <a:gd name="T23" fmla="*/ 267 h 267"/>
                  <a:gd name="T24" fmla="*/ 284 w 407"/>
                  <a:gd name="T25" fmla="*/ 267 h 267"/>
                  <a:gd name="T26" fmla="*/ 289 w 407"/>
                  <a:gd name="T27" fmla="*/ 267 h 267"/>
                  <a:gd name="T28" fmla="*/ 302 w 407"/>
                  <a:gd name="T29" fmla="*/ 267 h 267"/>
                  <a:gd name="T30" fmla="*/ 332 w 407"/>
                  <a:gd name="T31" fmla="*/ 267 h 267"/>
                  <a:gd name="T32" fmla="*/ 407 w 407"/>
                  <a:gd name="T33" fmla="*/ 192 h 267"/>
                  <a:gd name="T34" fmla="*/ 342 w 407"/>
                  <a:gd name="T35" fmla="*/ 1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67">
                    <a:moveTo>
                      <a:pt x="342" y="117"/>
                    </a:moveTo>
                    <a:cubicBezTo>
                      <a:pt x="342" y="115"/>
                      <a:pt x="342" y="113"/>
                      <a:pt x="342" y="112"/>
                    </a:cubicBezTo>
                    <a:cubicBezTo>
                      <a:pt x="342" y="50"/>
                      <a:pt x="292" y="0"/>
                      <a:pt x="230" y="0"/>
                    </a:cubicBezTo>
                    <a:cubicBezTo>
                      <a:pt x="191" y="0"/>
                      <a:pt x="157" y="20"/>
                      <a:pt x="136" y="50"/>
                    </a:cubicBezTo>
                    <a:cubicBezTo>
                      <a:pt x="128" y="44"/>
                      <a:pt x="117" y="41"/>
                      <a:pt x="106" y="41"/>
                    </a:cubicBezTo>
                    <a:cubicBezTo>
                      <a:pt x="92" y="41"/>
                      <a:pt x="80" y="45"/>
                      <a:pt x="70" y="52"/>
                    </a:cubicBezTo>
                    <a:cubicBezTo>
                      <a:pt x="53" y="64"/>
                      <a:pt x="41" y="83"/>
                      <a:pt x="41" y="105"/>
                    </a:cubicBezTo>
                    <a:cubicBezTo>
                      <a:pt x="17" y="121"/>
                      <a:pt x="0" y="148"/>
                      <a:pt x="0" y="179"/>
                    </a:cubicBezTo>
                    <a:cubicBezTo>
                      <a:pt x="0" y="224"/>
                      <a:pt x="35" y="262"/>
                      <a:pt x="79" y="267"/>
                    </a:cubicBezTo>
                    <a:cubicBezTo>
                      <a:pt x="82" y="267"/>
                      <a:pt x="86" y="267"/>
                      <a:pt x="89" y="267"/>
                    </a:cubicBezTo>
                    <a:cubicBezTo>
                      <a:pt x="92" y="267"/>
                      <a:pt x="95" y="267"/>
                      <a:pt x="98" y="267"/>
                    </a:cubicBezTo>
                    <a:cubicBezTo>
                      <a:pt x="139" y="267"/>
                      <a:pt x="235" y="267"/>
                      <a:pt x="281" y="267"/>
                    </a:cubicBezTo>
                    <a:cubicBezTo>
                      <a:pt x="282" y="267"/>
                      <a:pt x="283" y="267"/>
                      <a:pt x="284" y="267"/>
                    </a:cubicBezTo>
                    <a:cubicBezTo>
                      <a:pt x="289" y="267"/>
                      <a:pt x="289" y="267"/>
                      <a:pt x="289" y="267"/>
                    </a:cubicBezTo>
                    <a:cubicBezTo>
                      <a:pt x="291" y="267"/>
                      <a:pt x="298" y="267"/>
                      <a:pt x="302" y="267"/>
                    </a:cubicBezTo>
                    <a:cubicBezTo>
                      <a:pt x="332" y="267"/>
                      <a:pt x="332" y="267"/>
                      <a:pt x="332" y="267"/>
                    </a:cubicBezTo>
                    <a:cubicBezTo>
                      <a:pt x="373" y="266"/>
                      <a:pt x="407" y="233"/>
                      <a:pt x="407" y="192"/>
                    </a:cubicBezTo>
                    <a:cubicBezTo>
                      <a:pt x="407" y="153"/>
                      <a:pt x="379" y="122"/>
                      <a:pt x="342" y="117"/>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22" name="Freeform 6"/>
              <p:cNvSpPr>
                <a:spLocks/>
              </p:cNvSpPr>
              <p:nvPr/>
            </p:nvSpPr>
            <p:spPr bwMode="auto">
              <a:xfrm>
                <a:off x="9188152" y="4369265"/>
                <a:ext cx="1609500" cy="1056810"/>
              </a:xfrm>
              <a:custGeom>
                <a:avLst/>
                <a:gdLst>
                  <a:gd name="T0" fmla="*/ 342 w 407"/>
                  <a:gd name="T1" fmla="*/ 117 h 267"/>
                  <a:gd name="T2" fmla="*/ 342 w 407"/>
                  <a:gd name="T3" fmla="*/ 112 h 267"/>
                  <a:gd name="T4" fmla="*/ 230 w 407"/>
                  <a:gd name="T5" fmla="*/ 0 h 267"/>
                  <a:gd name="T6" fmla="*/ 136 w 407"/>
                  <a:gd name="T7" fmla="*/ 50 h 267"/>
                  <a:gd name="T8" fmla="*/ 106 w 407"/>
                  <a:gd name="T9" fmla="*/ 41 h 267"/>
                  <a:gd name="T10" fmla="*/ 70 w 407"/>
                  <a:gd name="T11" fmla="*/ 52 h 267"/>
                  <a:gd name="T12" fmla="*/ 41 w 407"/>
                  <a:gd name="T13" fmla="*/ 105 h 267"/>
                  <a:gd name="T14" fmla="*/ 0 w 407"/>
                  <a:gd name="T15" fmla="*/ 179 h 267"/>
                  <a:gd name="T16" fmla="*/ 79 w 407"/>
                  <a:gd name="T17" fmla="*/ 267 h 267"/>
                  <a:gd name="T18" fmla="*/ 89 w 407"/>
                  <a:gd name="T19" fmla="*/ 267 h 267"/>
                  <a:gd name="T20" fmla="*/ 98 w 407"/>
                  <a:gd name="T21" fmla="*/ 267 h 267"/>
                  <a:gd name="T22" fmla="*/ 281 w 407"/>
                  <a:gd name="T23" fmla="*/ 267 h 267"/>
                  <a:gd name="T24" fmla="*/ 284 w 407"/>
                  <a:gd name="T25" fmla="*/ 267 h 267"/>
                  <a:gd name="T26" fmla="*/ 289 w 407"/>
                  <a:gd name="T27" fmla="*/ 267 h 267"/>
                  <a:gd name="T28" fmla="*/ 302 w 407"/>
                  <a:gd name="T29" fmla="*/ 267 h 267"/>
                  <a:gd name="T30" fmla="*/ 332 w 407"/>
                  <a:gd name="T31" fmla="*/ 267 h 267"/>
                  <a:gd name="T32" fmla="*/ 407 w 407"/>
                  <a:gd name="T33" fmla="*/ 192 h 267"/>
                  <a:gd name="T34" fmla="*/ 342 w 407"/>
                  <a:gd name="T35" fmla="*/ 1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67">
                    <a:moveTo>
                      <a:pt x="342" y="117"/>
                    </a:moveTo>
                    <a:cubicBezTo>
                      <a:pt x="342" y="115"/>
                      <a:pt x="342" y="113"/>
                      <a:pt x="342" y="112"/>
                    </a:cubicBezTo>
                    <a:cubicBezTo>
                      <a:pt x="342" y="50"/>
                      <a:pt x="292" y="0"/>
                      <a:pt x="230" y="0"/>
                    </a:cubicBezTo>
                    <a:cubicBezTo>
                      <a:pt x="191" y="0"/>
                      <a:pt x="157" y="20"/>
                      <a:pt x="136" y="50"/>
                    </a:cubicBezTo>
                    <a:cubicBezTo>
                      <a:pt x="128" y="44"/>
                      <a:pt x="117" y="41"/>
                      <a:pt x="106" y="41"/>
                    </a:cubicBezTo>
                    <a:cubicBezTo>
                      <a:pt x="92" y="41"/>
                      <a:pt x="80" y="45"/>
                      <a:pt x="70" y="52"/>
                    </a:cubicBezTo>
                    <a:cubicBezTo>
                      <a:pt x="53" y="64"/>
                      <a:pt x="41" y="83"/>
                      <a:pt x="41" y="105"/>
                    </a:cubicBezTo>
                    <a:cubicBezTo>
                      <a:pt x="17" y="121"/>
                      <a:pt x="0" y="148"/>
                      <a:pt x="0" y="179"/>
                    </a:cubicBezTo>
                    <a:cubicBezTo>
                      <a:pt x="0" y="224"/>
                      <a:pt x="35" y="262"/>
                      <a:pt x="79" y="267"/>
                    </a:cubicBezTo>
                    <a:cubicBezTo>
                      <a:pt x="82" y="267"/>
                      <a:pt x="86" y="267"/>
                      <a:pt x="89" y="267"/>
                    </a:cubicBezTo>
                    <a:cubicBezTo>
                      <a:pt x="92" y="267"/>
                      <a:pt x="95" y="267"/>
                      <a:pt x="98" y="267"/>
                    </a:cubicBezTo>
                    <a:cubicBezTo>
                      <a:pt x="139" y="267"/>
                      <a:pt x="235" y="267"/>
                      <a:pt x="281" y="267"/>
                    </a:cubicBezTo>
                    <a:cubicBezTo>
                      <a:pt x="282" y="267"/>
                      <a:pt x="283" y="267"/>
                      <a:pt x="284" y="267"/>
                    </a:cubicBezTo>
                    <a:cubicBezTo>
                      <a:pt x="289" y="267"/>
                      <a:pt x="289" y="267"/>
                      <a:pt x="289" y="267"/>
                    </a:cubicBezTo>
                    <a:cubicBezTo>
                      <a:pt x="291" y="267"/>
                      <a:pt x="298" y="267"/>
                      <a:pt x="302" y="267"/>
                    </a:cubicBezTo>
                    <a:cubicBezTo>
                      <a:pt x="332" y="267"/>
                      <a:pt x="332" y="267"/>
                      <a:pt x="332" y="267"/>
                    </a:cubicBezTo>
                    <a:cubicBezTo>
                      <a:pt x="373" y="266"/>
                      <a:pt x="407" y="233"/>
                      <a:pt x="407" y="192"/>
                    </a:cubicBezTo>
                    <a:cubicBezTo>
                      <a:pt x="407" y="153"/>
                      <a:pt x="379" y="122"/>
                      <a:pt x="342" y="117"/>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sp>
        <p:nvSpPr>
          <p:cNvPr id="2" name="Title 1"/>
          <p:cNvSpPr>
            <a:spLocks noGrp="1"/>
          </p:cNvSpPr>
          <p:nvPr>
            <p:ph type="title"/>
          </p:nvPr>
        </p:nvSpPr>
        <p:spPr/>
        <p:txBody>
          <a:bodyPr/>
          <a:lstStyle/>
          <a:p>
            <a:r>
              <a:rPr lang="fr-FR" dirty="0" smtClean="0"/>
              <a:t>Histoire d’une transformation</a:t>
            </a:r>
            <a:endParaRPr lang="fr-FR" dirty="0"/>
          </a:p>
        </p:txBody>
      </p:sp>
      <p:grpSp>
        <p:nvGrpSpPr>
          <p:cNvPr id="5" name="Group 4"/>
          <p:cNvGrpSpPr/>
          <p:nvPr/>
        </p:nvGrpSpPr>
        <p:grpSpPr>
          <a:xfrm>
            <a:off x="1" y="1615919"/>
            <a:ext cx="6096000" cy="5241595"/>
            <a:chOff x="0" y="1647825"/>
            <a:chExt cx="6218238" cy="5346700"/>
          </a:xfrm>
        </p:grpSpPr>
        <p:sp>
          <p:nvSpPr>
            <p:cNvPr id="23" name="Rectangle 22"/>
            <p:cNvSpPr/>
            <p:nvPr/>
          </p:nvSpPr>
          <p:spPr>
            <a:xfrm>
              <a:off x="274638" y="1647825"/>
              <a:ext cx="5943600" cy="504983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À demeure</a:t>
              </a:r>
            </a:p>
          </p:txBody>
        </p:sp>
        <p:grpSp>
          <p:nvGrpSpPr>
            <p:cNvPr id="613" name="Group 9"/>
            <p:cNvGrpSpPr>
              <a:grpSpLocks noChangeAspect="1"/>
            </p:cNvGrpSpPr>
            <p:nvPr/>
          </p:nvGrpSpPr>
          <p:grpSpPr bwMode="auto">
            <a:xfrm>
              <a:off x="725846" y="3014302"/>
              <a:ext cx="5053840" cy="3524611"/>
              <a:chOff x="136" y="2448"/>
              <a:chExt cx="2396" cy="1671"/>
            </a:xfrm>
          </p:grpSpPr>
          <p:sp>
            <p:nvSpPr>
              <p:cNvPr id="614" name="AutoShape 8"/>
              <p:cNvSpPr>
                <a:spLocks noChangeAspect="1" noChangeArrowheads="1" noTextEdit="1"/>
              </p:cNvSpPr>
              <p:nvPr/>
            </p:nvSpPr>
            <p:spPr bwMode="auto">
              <a:xfrm>
                <a:off x="294" y="2448"/>
                <a:ext cx="2074"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615" name="Group 210"/>
              <p:cNvGrpSpPr>
                <a:grpSpLocks/>
              </p:cNvGrpSpPr>
              <p:nvPr/>
            </p:nvGrpSpPr>
            <p:grpSpPr bwMode="auto">
              <a:xfrm>
                <a:off x="136" y="2743"/>
                <a:ext cx="2396" cy="1376"/>
                <a:chOff x="136" y="2743"/>
                <a:chExt cx="2396" cy="1376"/>
              </a:xfrm>
            </p:grpSpPr>
            <p:sp>
              <p:nvSpPr>
                <p:cNvPr id="1020" name="Rectangle 10"/>
                <p:cNvSpPr>
                  <a:spLocks noChangeArrowheads="1"/>
                </p:cNvSpPr>
                <p:nvPr/>
              </p:nvSpPr>
              <p:spPr bwMode="auto">
                <a:xfrm>
                  <a:off x="1879" y="3112"/>
                  <a:ext cx="653" cy="100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1" name="Rectangle 11"/>
                <p:cNvSpPr>
                  <a:spLocks noChangeArrowheads="1"/>
                </p:cNvSpPr>
                <p:nvPr/>
              </p:nvSpPr>
              <p:spPr bwMode="auto">
                <a:xfrm>
                  <a:off x="136" y="3193"/>
                  <a:ext cx="631" cy="92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2" name="Rectangle 12"/>
                <p:cNvSpPr>
                  <a:spLocks noChangeArrowheads="1"/>
                </p:cNvSpPr>
                <p:nvPr/>
              </p:nvSpPr>
              <p:spPr bwMode="auto">
                <a:xfrm>
                  <a:off x="416" y="2743"/>
                  <a:ext cx="588" cy="137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3" name="Rectangle 13"/>
                <p:cNvSpPr>
                  <a:spLocks noChangeArrowheads="1"/>
                </p:cNvSpPr>
                <p:nvPr/>
              </p:nvSpPr>
              <p:spPr bwMode="auto">
                <a:xfrm>
                  <a:off x="875" y="2940"/>
                  <a:ext cx="1152" cy="1179"/>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4" name="Rectangle 14"/>
                <p:cNvSpPr>
                  <a:spLocks noChangeArrowheads="1"/>
                </p:cNvSpPr>
                <p:nvPr/>
              </p:nvSpPr>
              <p:spPr bwMode="auto">
                <a:xfrm>
                  <a:off x="406"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5" name="Rectangle 15"/>
                <p:cNvSpPr>
                  <a:spLocks noChangeArrowheads="1"/>
                </p:cNvSpPr>
                <p:nvPr/>
              </p:nvSpPr>
              <p:spPr bwMode="auto">
                <a:xfrm>
                  <a:off x="437"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6" name="Rectangle 16"/>
                <p:cNvSpPr>
                  <a:spLocks noChangeArrowheads="1"/>
                </p:cNvSpPr>
                <p:nvPr/>
              </p:nvSpPr>
              <p:spPr bwMode="auto">
                <a:xfrm>
                  <a:off x="454"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7" name="Rectangle 17"/>
                <p:cNvSpPr>
                  <a:spLocks noChangeArrowheads="1"/>
                </p:cNvSpPr>
                <p:nvPr/>
              </p:nvSpPr>
              <p:spPr bwMode="auto">
                <a:xfrm>
                  <a:off x="462"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8" name="Rectangle 18"/>
                <p:cNvSpPr>
                  <a:spLocks noChangeArrowheads="1"/>
                </p:cNvSpPr>
                <p:nvPr/>
              </p:nvSpPr>
              <p:spPr bwMode="auto">
                <a:xfrm>
                  <a:off x="47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9" name="Rectangle 19"/>
                <p:cNvSpPr>
                  <a:spLocks noChangeArrowheads="1"/>
                </p:cNvSpPr>
                <p:nvPr/>
              </p:nvSpPr>
              <p:spPr bwMode="auto">
                <a:xfrm>
                  <a:off x="489"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0" name="Rectangle 20"/>
                <p:cNvSpPr>
                  <a:spLocks noChangeArrowheads="1"/>
                </p:cNvSpPr>
                <p:nvPr/>
              </p:nvSpPr>
              <p:spPr bwMode="auto">
                <a:xfrm>
                  <a:off x="50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1" name="Rectangle 21"/>
                <p:cNvSpPr>
                  <a:spLocks noChangeArrowheads="1"/>
                </p:cNvSpPr>
                <p:nvPr/>
              </p:nvSpPr>
              <p:spPr bwMode="auto">
                <a:xfrm>
                  <a:off x="51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2" name="Rectangle 22"/>
                <p:cNvSpPr>
                  <a:spLocks noChangeArrowheads="1"/>
                </p:cNvSpPr>
                <p:nvPr/>
              </p:nvSpPr>
              <p:spPr bwMode="auto">
                <a:xfrm>
                  <a:off x="531"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3" name="Oval 23"/>
                <p:cNvSpPr>
                  <a:spLocks noChangeArrowheads="1"/>
                </p:cNvSpPr>
                <p:nvPr/>
              </p:nvSpPr>
              <p:spPr bwMode="auto">
                <a:xfrm>
                  <a:off x="657" y="3492"/>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4" name="Rectangle 24"/>
                <p:cNvSpPr>
                  <a:spLocks noChangeArrowheads="1"/>
                </p:cNvSpPr>
                <p:nvPr/>
              </p:nvSpPr>
              <p:spPr bwMode="auto">
                <a:xfrm>
                  <a:off x="454"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5" name="Rectangle 25"/>
                <p:cNvSpPr>
                  <a:spLocks noChangeArrowheads="1"/>
                </p:cNvSpPr>
                <p:nvPr/>
              </p:nvSpPr>
              <p:spPr bwMode="auto">
                <a:xfrm>
                  <a:off x="462"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6" name="Rectangle 26"/>
                <p:cNvSpPr>
                  <a:spLocks noChangeArrowheads="1"/>
                </p:cNvSpPr>
                <p:nvPr/>
              </p:nvSpPr>
              <p:spPr bwMode="auto">
                <a:xfrm>
                  <a:off x="47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7" name="Rectangle 27"/>
                <p:cNvSpPr>
                  <a:spLocks noChangeArrowheads="1"/>
                </p:cNvSpPr>
                <p:nvPr/>
              </p:nvSpPr>
              <p:spPr bwMode="auto">
                <a:xfrm>
                  <a:off x="489"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8" name="Rectangle 28"/>
                <p:cNvSpPr>
                  <a:spLocks noChangeArrowheads="1"/>
                </p:cNvSpPr>
                <p:nvPr/>
              </p:nvSpPr>
              <p:spPr bwMode="auto">
                <a:xfrm>
                  <a:off x="50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9" name="Rectangle 29"/>
                <p:cNvSpPr>
                  <a:spLocks noChangeArrowheads="1"/>
                </p:cNvSpPr>
                <p:nvPr/>
              </p:nvSpPr>
              <p:spPr bwMode="auto">
                <a:xfrm>
                  <a:off x="51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0" name="Rectangle 30"/>
                <p:cNvSpPr>
                  <a:spLocks noChangeArrowheads="1"/>
                </p:cNvSpPr>
                <p:nvPr/>
              </p:nvSpPr>
              <p:spPr bwMode="auto">
                <a:xfrm>
                  <a:off x="531"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1" name="Oval 31"/>
                <p:cNvSpPr>
                  <a:spLocks noChangeArrowheads="1"/>
                </p:cNvSpPr>
                <p:nvPr/>
              </p:nvSpPr>
              <p:spPr bwMode="auto">
                <a:xfrm>
                  <a:off x="657" y="3571"/>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2" name="Rectangle 32"/>
                <p:cNvSpPr>
                  <a:spLocks noChangeArrowheads="1"/>
                </p:cNvSpPr>
                <p:nvPr/>
              </p:nvSpPr>
              <p:spPr bwMode="auto">
                <a:xfrm>
                  <a:off x="454"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3" name="Rectangle 33"/>
                <p:cNvSpPr>
                  <a:spLocks noChangeArrowheads="1"/>
                </p:cNvSpPr>
                <p:nvPr/>
              </p:nvSpPr>
              <p:spPr bwMode="auto">
                <a:xfrm>
                  <a:off x="462"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4" name="Rectangle 34"/>
                <p:cNvSpPr>
                  <a:spLocks noChangeArrowheads="1"/>
                </p:cNvSpPr>
                <p:nvPr/>
              </p:nvSpPr>
              <p:spPr bwMode="auto">
                <a:xfrm>
                  <a:off x="47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5" name="Rectangle 35"/>
                <p:cNvSpPr>
                  <a:spLocks noChangeArrowheads="1"/>
                </p:cNvSpPr>
                <p:nvPr/>
              </p:nvSpPr>
              <p:spPr bwMode="auto">
                <a:xfrm>
                  <a:off x="489"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6" name="Rectangle 36"/>
                <p:cNvSpPr>
                  <a:spLocks noChangeArrowheads="1"/>
                </p:cNvSpPr>
                <p:nvPr/>
              </p:nvSpPr>
              <p:spPr bwMode="auto">
                <a:xfrm>
                  <a:off x="50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7" name="Rectangle 37"/>
                <p:cNvSpPr>
                  <a:spLocks noChangeArrowheads="1"/>
                </p:cNvSpPr>
                <p:nvPr/>
              </p:nvSpPr>
              <p:spPr bwMode="auto">
                <a:xfrm>
                  <a:off x="51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8" name="Rectangle 38"/>
                <p:cNvSpPr>
                  <a:spLocks noChangeArrowheads="1"/>
                </p:cNvSpPr>
                <p:nvPr/>
              </p:nvSpPr>
              <p:spPr bwMode="auto">
                <a:xfrm>
                  <a:off x="531"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9" name="Oval 39"/>
                <p:cNvSpPr>
                  <a:spLocks noChangeArrowheads="1"/>
                </p:cNvSpPr>
                <p:nvPr/>
              </p:nvSpPr>
              <p:spPr bwMode="auto">
                <a:xfrm>
                  <a:off x="657" y="3650"/>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0" name="Rectangle 40"/>
                <p:cNvSpPr>
                  <a:spLocks noChangeArrowheads="1"/>
                </p:cNvSpPr>
                <p:nvPr/>
              </p:nvSpPr>
              <p:spPr bwMode="auto">
                <a:xfrm>
                  <a:off x="454"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1" name="Rectangle 41"/>
                <p:cNvSpPr>
                  <a:spLocks noChangeArrowheads="1"/>
                </p:cNvSpPr>
                <p:nvPr/>
              </p:nvSpPr>
              <p:spPr bwMode="auto">
                <a:xfrm>
                  <a:off x="462"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2" name="Rectangle 42"/>
                <p:cNvSpPr>
                  <a:spLocks noChangeArrowheads="1"/>
                </p:cNvSpPr>
                <p:nvPr/>
              </p:nvSpPr>
              <p:spPr bwMode="auto">
                <a:xfrm>
                  <a:off x="47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3" name="Rectangle 43"/>
                <p:cNvSpPr>
                  <a:spLocks noChangeArrowheads="1"/>
                </p:cNvSpPr>
                <p:nvPr/>
              </p:nvSpPr>
              <p:spPr bwMode="auto">
                <a:xfrm>
                  <a:off x="489"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4" name="Rectangle 44"/>
                <p:cNvSpPr>
                  <a:spLocks noChangeArrowheads="1"/>
                </p:cNvSpPr>
                <p:nvPr/>
              </p:nvSpPr>
              <p:spPr bwMode="auto">
                <a:xfrm>
                  <a:off x="50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5" name="Rectangle 45"/>
                <p:cNvSpPr>
                  <a:spLocks noChangeArrowheads="1"/>
                </p:cNvSpPr>
                <p:nvPr/>
              </p:nvSpPr>
              <p:spPr bwMode="auto">
                <a:xfrm>
                  <a:off x="51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6" name="Rectangle 46"/>
                <p:cNvSpPr>
                  <a:spLocks noChangeArrowheads="1"/>
                </p:cNvSpPr>
                <p:nvPr/>
              </p:nvSpPr>
              <p:spPr bwMode="auto">
                <a:xfrm>
                  <a:off x="531"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7" name="Oval 47"/>
                <p:cNvSpPr>
                  <a:spLocks noChangeArrowheads="1"/>
                </p:cNvSpPr>
                <p:nvPr/>
              </p:nvSpPr>
              <p:spPr bwMode="auto">
                <a:xfrm>
                  <a:off x="657" y="3731"/>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8" name="Rectangle 48"/>
                <p:cNvSpPr>
                  <a:spLocks noChangeArrowheads="1"/>
                </p:cNvSpPr>
                <p:nvPr/>
              </p:nvSpPr>
              <p:spPr bwMode="auto">
                <a:xfrm>
                  <a:off x="454"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9" name="Rectangle 49"/>
                <p:cNvSpPr>
                  <a:spLocks noChangeArrowheads="1"/>
                </p:cNvSpPr>
                <p:nvPr/>
              </p:nvSpPr>
              <p:spPr bwMode="auto">
                <a:xfrm>
                  <a:off x="462"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0" name="Rectangle 50"/>
                <p:cNvSpPr>
                  <a:spLocks noChangeArrowheads="1"/>
                </p:cNvSpPr>
                <p:nvPr/>
              </p:nvSpPr>
              <p:spPr bwMode="auto">
                <a:xfrm>
                  <a:off x="47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1" name="Rectangle 51"/>
                <p:cNvSpPr>
                  <a:spLocks noChangeArrowheads="1"/>
                </p:cNvSpPr>
                <p:nvPr/>
              </p:nvSpPr>
              <p:spPr bwMode="auto">
                <a:xfrm>
                  <a:off x="489"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2" name="Rectangle 52"/>
                <p:cNvSpPr>
                  <a:spLocks noChangeArrowheads="1"/>
                </p:cNvSpPr>
                <p:nvPr/>
              </p:nvSpPr>
              <p:spPr bwMode="auto">
                <a:xfrm>
                  <a:off x="50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3" name="Rectangle 53"/>
                <p:cNvSpPr>
                  <a:spLocks noChangeArrowheads="1"/>
                </p:cNvSpPr>
                <p:nvPr/>
              </p:nvSpPr>
              <p:spPr bwMode="auto">
                <a:xfrm>
                  <a:off x="51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4" name="Rectangle 54"/>
                <p:cNvSpPr>
                  <a:spLocks noChangeArrowheads="1"/>
                </p:cNvSpPr>
                <p:nvPr/>
              </p:nvSpPr>
              <p:spPr bwMode="auto">
                <a:xfrm>
                  <a:off x="531"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5" name="Oval 55"/>
                <p:cNvSpPr>
                  <a:spLocks noChangeArrowheads="1"/>
                </p:cNvSpPr>
                <p:nvPr/>
              </p:nvSpPr>
              <p:spPr bwMode="auto">
                <a:xfrm>
                  <a:off x="657" y="3810"/>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6" name="Rectangle 56"/>
                <p:cNvSpPr>
                  <a:spLocks noChangeArrowheads="1"/>
                </p:cNvSpPr>
                <p:nvPr/>
              </p:nvSpPr>
              <p:spPr bwMode="auto">
                <a:xfrm>
                  <a:off x="454"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7" name="Rectangle 57"/>
                <p:cNvSpPr>
                  <a:spLocks noChangeArrowheads="1"/>
                </p:cNvSpPr>
                <p:nvPr/>
              </p:nvSpPr>
              <p:spPr bwMode="auto">
                <a:xfrm>
                  <a:off x="462"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8" name="Rectangle 58"/>
                <p:cNvSpPr>
                  <a:spLocks noChangeArrowheads="1"/>
                </p:cNvSpPr>
                <p:nvPr/>
              </p:nvSpPr>
              <p:spPr bwMode="auto">
                <a:xfrm>
                  <a:off x="47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9" name="Rectangle 59"/>
                <p:cNvSpPr>
                  <a:spLocks noChangeArrowheads="1"/>
                </p:cNvSpPr>
                <p:nvPr/>
              </p:nvSpPr>
              <p:spPr bwMode="auto">
                <a:xfrm>
                  <a:off x="489"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0" name="Rectangle 60"/>
                <p:cNvSpPr>
                  <a:spLocks noChangeArrowheads="1"/>
                </p:cNvSpPr>
                <p:nvPr/>
              </p:nvSpPr>
              <p:spPr bwMode="auto">
                <a:xfrm>
                  <a:off x="50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1" name="Rectangle 61"/>
                <p:cNvSpPr>
                  <a:spLocks noChangeArrowheads="1"/>
                </p:cNvSpPr>
                <p:nvPr/>
              </p:nvSpPr>
              <p:spPr bwMode="auto">
                <a:xfrm>
                  <a:off x="51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2" name="Rectangle 62"/>
                <p:cNvSpPr>
                  <a:spLocks noChangeArrowheads="1"/>
                </p:cNvSpPr>
                <p:nvPr/>
              </p:nvSpPr>
              <p:spPr bwMode="auto">
                <a:xfrm>
                  <a:off x="531"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3" name="Oval 63"/>
                <p:cNvSpPr>
                  <a:spLocks noChangeArrowheads="1"/>
                </p:cNvSpPr>
                <p:nvPr/>
              </p:nvSpPr>
              <p:spPr bwMode="auto">
                <a:xfrm>
                  <a:off x="657" y="3889"/>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4" name="Rectangle 64"/>
                <p:cNvSpPr>
                  <a:spLocks noChangeArrowheads="1"/>
                </p:cNvSpPr>
                <p:nvPr/>
              </p:nvSpPr>
              <p:spPr bwMode="auto">
                <a:xfrm>
                  <a:off x="454"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5" name="Rectangle 65"/>
                <p:cNvSpPr>
                  <a:spLocks noChangeArrowheads="1"/>
                </p:cNvSpPr>
                <p:nvPr/>
              </p:nvSpPr>
              <p:spPr bwMode="auto">
                <a:xfrm>
                  <a:off x="462"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6" name="Rectangle 66"/>
                <p:cNvSpPr>
                  <a:spLocks noChangeArrowheads="1"/>
                </p:cNvSpPr>
                <p:nvPr/>
              </p:nvSpPr>
              <p:spPr bwMode="auto">
                <a:xfrm>
                  <a:off x="47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7" name="Rectangle 67"/>
                <p:cNvSpPr>
                  <a:spLocks noChangeArrowheads="1"/>
                </p:cNvSpPr>
                <p:nvPr/>
              </p:nvSpPr>
              <p:spPr bwMode="auto">
                <a:xfrm>
                  <a:off x="489"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8" name="Rectangle 68"/>
                <p:cNvSpPr>
                  <a:spLocks noChangeArrowheads="1"/>
                </p:cNvSpPr>
                <p:nvPr/>
              </p:nvSpPr>
              <p:spPr bwMode="auto">
                <a:xfrm>
                  <a:off x="50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9" name="Rectangle 69"/>
                <p:cNvSpPr>
                  <a:spLocks noChangeArrowheads="1"/>
                </p:cNvSpPr>
                <p:nvPr/>
              </p:nvSpPr>
              <p:spPr bwMode="auto">
                <a:xfrm>
                  <a:off x="51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0" name="Rectangle 70"/>
                <p:cNvSpPr>
                  <a:spLocks noChangeArrowheads="1"/>
                </p:cNvSpPr>
                <p:nvPr/>
              </p:nvSpPr>
              <p:spPr bwMode="auto">
                <a:xfrm>
                  <a:off x="531"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1" name="Oval 71"/>
                <p:cNvSpPr>
                  <a:spLocks noChangeArrowheads="1"/>
                </p:cNvSpPr>
                <p:nvPr/>
              </p:nvSpPr>
              <p:spPr bwMode="auto">
                <a:xfrm>
                  <a:off x="657" y="3968"/>
                  <a:ext cx="17"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2" name="Rectangle 72"/>
                <p:cNvSpPr>
                  <a:spLocks noChangeArrowheads="1"/>
                </p:cNvSpPr>
                <p:nvPr/>
              </p:nvSpPr>
              <p:spPr bwMode="auto">
                <a:xfrm>
                  <a:off x="406"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3" name="Rectangle 73"/>
                <p:cNvSpPr>
                  <a:spLocks noChangeArrowheads="1"/>
                </p:cNvSpPr>
                <p:nvPr/>
              </p:nvSpPr>
              <p:spPr bwMode="auto">
                <a:xfrm>
                  <a:off x="437"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4" name="Rectangle 74"/>
                <p:cNvSpPr>
                  <a:spLocks noChangeArrowheads="1"/>
                </p:cNvSpPr>
                <p:nvPr/>
              </p:nvSpPr>
              <p:spPr bwMode="auto">
                <a:xfrm>
                  <a:off x="454"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5" name="Rectangle 75"/>
                <p:cNvSpPr>
                  <a:spLocks noChangeArrowheads="1"/>
                </p:cNvSpPr>
                <p:nvPr/>
              </p:nvSpPr>
              <p:spPr bwMode="auto">
                <a:xfrm>
                  <a:off x="462"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6" name="Rectangle 76"/>
                <p:cNvSpPr>
                  <a:spLocks noChangeArrowheads="1"/>
                </p:cNvSpPr>
                <p:nvPr/>
              </p:nvSpPr>
              <p:spPr bwMode="auto">
                <a:xfrm>
                  <a:off x="47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7" name="Rectangle 77"/>
                <p:cNvSpPr>
                  <a:spLocks noChangeArrowheads="1"/>
                </p:cNvSpPr>
                <p:nvPr/>
              </p:nvSpPr>
              <p:spPr bwMode="auto">
                <a:xfrm>
                  <a:off x="489"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8" name="Rectangle 78"/>
                <p:cNvSpPr>
                  <a:spLocks noChangeArrowheads="1"/>
                </p:cNvSpPr>
                <p:nvPr/>
              </p:nvSpPr>
              <p:spPr bwMode="auto">
                <a:xfrm>
                  <a:off x="50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9" name="Rectangle 79"/>
                <p:cNvSpPr>
                  <a:spLocks noChangeArrowheads="1"/>
                </p:cNvSpPr>
                <p:nvPr/>
              </p:nvSpPr>
              <p:spPr bwMode="auto">
                <a:xfrm>
                  <a:off x="51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0" name="Rectangle 80"/>
                <p:cNvSpPr>
                  <a:spLocks noChangeArrowheads="1"/>
                </p:cNvSpPr>
                <p:nvPr/>
              </p:nvSpPr>
              <p:spPr bwMode="auto">
                <a:xfrm>
                  <a:off x="531"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1" name="Oval 81"/>
                <p:cNvSpPr>
                  <a:spLocks noChangeArrowheads="1"/>
                </p:cNvSpPr>
                <p:nvPr/>
              </p:nvSpPr>
              <p:spPr bwMode="auto">
                <a:xfrm>
                  <a:off x="657" y="3492"/>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2" name="Rectangle 82"/>
                <p:cNvSpPr>
                  <a:spLocks noChangeArrowheads="1"/>
                </p:cNvSpPr>
                <p:nvPr/>
              </p:nvSpPr>
              <p:spPr bwMode="auto">
                <a:xfrm>
                  <a:off x="454"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3" name="Rectangle 83"/>
                <p:cNvSpPr>
                  <a:spLocks noChangeArrowheads="1"/>
                </p:cNvSpPr>
                <p:nvPr/>
              </p:nvSpPr>
              <p:spPr bwMode="auto">
                <a:xfrm>
                  <a:off x="462"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4" name="Rectangle 84"/>
                <p:cNvSpPr>
                  <a:spLocks noChangeArrowheads="1"/>
                </p:cNvSpPr>
                <p:nvPr/>
              </p:nvSpPr>
              <p:spPr bwMode="auto">
                <a:xfrm>
                  <a:off x="47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5" name="Rectangle 85"/>
                <p:cNvSpPr>
                  <a:spLocks noChangeArrowheads="1"/>
                </p:cNvSpPr>
                <p:nvPr/>
              </p:nvSpPr>
              <p:spPr bwMode="auto">
                <a:xfrm>
                  <a:off x="489"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6" name="Rectangle 86"/>
                <p:cNvSpPr>
                  <a:spLocks noChangeArrowheads="1"/>
                </p:cNvSpPr>
                <p:nvPr/>
              </p:nvSpPr>
              <p:spPr bwMode="auto">
                <a:xfrm>
                  <a:off x="50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7" name="Rectangle 87"/>
                <p:cNvSpPr>
                  <a:spLocks noChangeArrowheads="1"/>
                </p:cNvSpPr>
                <p:nvPr/>
              </p:nvSpPr>
              <p:spPr bwMode="auto">
                <a:xfrm>
                  <a:off x="51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8" name="Rectangle 88"/>
                <p:cNvSpPr>
                  <a:spLocks noChangeArrowheads="1"/>
                </p:cNvSpPr>
                <p:nvPr/>
              </p:nvSpPr>
              <p:spPr bwMode="auto">
                <a:xfrm>
                  <a:off x="531"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9" name="Oval 89"/>
                <p:cNvSpPr>
                  <a:spLocks noChangeArrowheads="1"/>
                </p:cNvSpPr>
                <p:nvPr/>
              </p:nvSpPr>
              <p:spPr bwMode="auto">
                <a:xfrm>
                  <a:off x="657" y="3571"/>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0" name="Rectangle 90"/>
                <p:cNvSpPr>
                  <a:spLocks noChangeArrowheads="1"/>
                </p:cNvSpPr>
                <p:nvPr/>
              </p:nvSpPr>
              <p:spPr bwMode="auto">
                <a:xfrm>
                  <a:off x="454"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1" name="Rectangle 91"/>
                <p:cNvSpPr>
                  <a:spLocks noChangeArrowheads="1"/>
                </p:cNvSpPr>
                <p:nvPr/>
              </p:nvSpPr>
              <p:spPr bwMode="auto">
                <a:xfrm>
                  <a:off x="462"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2" name="Rectangle 92"/>
                <p:cNvSpPr>
                  <a:spLocks noChangeArrowheads="1"/>
                </p:cNvSpPr>
                <p:nvPr/>
              </p:nvSpPr>
              <p:spPr bwMode="auto">
                <a:xfrm>
                  <a:off x="47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3" name="Rectangle 93"/>
                <p:cNvSpPr>
                  <a:spLocks noChangeArrowheads="1"/>
                </p:cNvSpPr>
                <p:nvPr/>
              </p:nvSpPr>
              <p:spPr bwMode="auto">
                <a:xfrm>
                  <a:off x="489"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4" name="Rectangle 94"/>
                <p:cNvSpPr>
                  <a:spLocks noChangeArrowheads="1"/>
                </p:cNvSpPr>
                <p:nvPr/>
              </p:nvSpPr>
              <p:spPr bwMode="auto">
                <a:xfrm>
                  <a:off x="50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5" name="Rectangle 95"/>
                <p:cNvSpPr>
                  <a:spLocks noChangeArrowheads="1"/>
                </p:cNvSpPr>
                <p:nvPr/>
              </p:nvSpPr>
              <p:spPr bwMode="auto">
                <a:xfrm>
                  <a:off x="51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6" name="Rectangle 96"/>
                <p:cNvSpPr>
                  <a:spLocks noChangeArrowheads="1"/>
                </p:cNvSpPr>
                <p:nvPr/>
              </p:nvSpPr>
              <p:spPr bwMode="auto">
                <a:xfrm>
                  <a:off x="531"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7" name="Oval 97"/>
                <p:cNvSpPr>
                  <a:spLocks noChangeArrowheads="1"/>
                </p:cNvSpPr>
                <p:nvPr/>
              </p:nvSpPr>
              <p:spPr bwMode="auto">
                <a:xfrm>
                  <a:off x="657" y="3650"/>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8" name="Rectangle 98"/>
                <p:cNvSpPr>
                  <a:spLocks noChangeArrowheads="1"/>
                </p:cNvSpPr>
                <p:nvPr/>
              </p:nvSpPr>
              <p:spPr bwMode="auto">
                <a:xfrm>
                  <a:off x="454"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9" name="Rectangle 99"/>
                <p:cNvSpPr>
                  <a:spLocks noChangeArrowheads="1"/>
                </p:cNvSpPr>
                <p:nvPr/>
              </p:nvSpPr>
              <p:spPr bwMode="auto">
                <a:xfrm>
                  <a:off x="462"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0" name="Rectangle 100"/>
                <p:cNvSpPr>
                  <a:spLocks noChangeArrowheads="1"/>
                </p:cNvSpPr>
                <p:nvPr/>
              </p:nvSpPr>
              <p:spPr bwMode="auto">
                <a:xfrm>
                  <a:off x="47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1" name="Rectangle 101"/>
                <p:cNvSpPr>
                  <a:spLocks noChangeArrowheads="1"/>
                </p:cNvSpPr>
                <p:nvPr/>
              </p:nvSpPr>
              <p:spPr bwMode="auto">
                <a:xfrm>
                  <a:off x="489"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2" name="Rectangle 102"/>
                <p:cNvSpPr>
                  <a:spLocks noChangeArrowheads="1"/>
                </p:cNvSpPr>
                <p:nvPr/>
              </p:nvSpPr>
              <p:spPr bwMode="auto">
                <a:xfrm>
                  <a:off x="50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3" name="Rectangle 103"/>
                <p:cNvSpPr>
                  <a:spLocks noChangeArrowheads="1"/>
                </p:cNvSpPr>
                <p:nvPr/>
              </p:nvSpPr>
              <p:spPr bwMode="auto">
                <a:xfrm>
                  <a:off x="51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4" name="Rectangle 104"/>
                <p:cNvSpPr>
                  <a:spLocks noChangeArrowheads="1"/>
                </p:cNvSpPr>
                <p:nvPr/>
              </p:nvSpPr>
              <p:spPr bwMode="auto">
                <a:xfrm>
                  <a:off x="531"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5" name="Oval 105"/>
                <p:cNvSpPr>
                  <a:spLocks noChangeArrowheads="1"/>
                </p:cNvSpPr>
                <p:nvPr/>
              </p:nvSpPr>
              <p:spPr bwMode="auto">
                <a:xfrm>
                  <a:off x="657" y="3731"/>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6" name="Rectangle 106"/>
                <p:cNvSpPr>
                  <a:spLocks noChangeArrowheads="1"/>
                </p:cNvSpPr>
                <p:nvPr/>
              </p:nvSpPr>
              <p:spPr bwMode="auto">
                <a:xfrm>
                  <a:off x="454"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7" name="Rectangle 107"/>
                <p:cNvSpPr>
                  <a:spLocks noChangeArrowheads="1"/>
                </p:cNvSpPr>
                <p:nvPr/>
              </p:nvSpPr>
              <p:spPr bwMode="auto">
                <a:xfrm>
                  <a:off x="462"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8" name="Rectangle 108"/>
                <p:cNvSpPr>
                  <a:spLocks noChangeArrowheads="1"/>
                </p:cNvSpPr>
                <p:nvPr/>
              </p:nvSpPr>
              <p:spPr bwMode="auto">
                <a:xfrm>
                  <a:off x="47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9" name="Rectangle 109"/>
                <p:cNvSpPr>
                  <a:spLocks noChangeArrowheads="1"/>
                </p:cNvSpPr>
                <p:nvPr/>
              </p:nvSpPr>
              <p:spPr bwMode="auto">
                <a:xfrm>
                  <a:off x="489"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0" name="Rectangle 110"/>
                <p:cNvSpPr>
                  <a:spLocks noChangeArrowheads="1"/>
                </p:cNvSpPr>
                <p:nvPr/>
              </p:nvSpPr>
              <p:spPr bwMode="auto">
                <a:xfrm>
                  <a:off x="50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1" name="Rectangle 111"/>
                <p:cNvSpPr>
                  <a:spLocks noChangeArrowheads="1"/>
                </p:cNvSpPr>
                <p:nvPr/>
              </p:nvSpPr>
              <p:spPr bwMode="auto">
                <a:xfrm>
                  <a:off x="51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2" name="Rectangle 112"/>
                <p:cNvSpPr>
                  <a:spLocks noChangeArrowheads="1"/>
                </p:cNvSpPr>
                <p:nvPr/>
              </p:nvSpPr>
              <p:spPr bwMode="auto">
                <a:xfrm>
                  <a:off x="531"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3" name="Oval 113"/>
                <p:cNvSpPr>
                  <a:spLocks noChangeArrowheads="1"/>
                </p:cNvSpPr>
                <p:nvPr/>
              </p:nvSpPr>
              <p:spPr bwMode="auto">
                <a:xfrm>
                  <a:off x="657" y="3810"/>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4" name="Rectangle 114"/>
                <p:cNvSpPr>
                  <a:spLocks noChangeArrowheads="1"/>
                </p:cNvSpPr>
                <p:nvPr/>
              </p:nvSpPr>
              <p:spPr bwMode="auto">
                <a:xfrm>
                  <a:off x="454"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5" name="Rectangle 115"/>
                <p:cNvSpPr>
                  <a:spLocks noChangeArrowheads="1"/>
                </p:cNvSpPr>
                <p:nvPr/>
              </p:nvSpPr>
              <p:spPr bwMode="auto">
                <a:xfrm>
                  <a:off x="462"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6" name="Rectangle 116"/>
                <p:cNvSpPr>
                  <a:spLocks noChangeArrowheads="1"/>
                </p:cNvSpPr>
                <p:nvPr/>
              </p:nvSpPr>
              <p:spPr bwMode="auto">
                <a:xfrm>
                  <a:off x="47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7" name="Rectangle 117"/>
                <p:cNvSpPr>
                  <a:spLocks noChangeArrowheads="1"/>
                </p:cNvSpPr>
                <p:nvPr/>
              </p:nvSpPr>
              <p:spPr bwMode="auto">
                <a:xfrm>
                  <a:off x="489"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8" name="Rectangle 118"/>
                <p:cNvSpPr>
                  <a:spLocks noChangeArrowheads="1"/>
                </p:cNvSpPr>
                <p:nvPr/>
              </p:nvSpPr>
              <p:spPr bwMode="auto">
                <a:xfrm>
                  <a:off x="50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9" name="Rectangle 119"/>
                <p:cNvSpPr>
                  <a:spLocks noChangeArrowheads="1"/>
                </p:cNvSpPr>
                <p:nvPr/>
              </p:nvSpPr>
              <p:spPr bwMode="auto">
                <a:xfrm>
                  <a:off x="51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0" name="Rectangle 120"/>
                <p:cNvSpPr>
                  <a:spLocks noChangeArrowheads="1"/>
                </p:cNvSpPr>
                <p:nvPr/>
              </p:nvSpPr>
              <p:spPr bwMode="auto">
                <a:xfrm>
                  <a:off x="531"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1" name="Oval 121"/>
                <p:cNvSpPr>
                  <a:spLocks noChangeArrowheads="1"/>
                </p:cNvSpPr>
                <p:nvPr/>
              </p:nvSpPr>
              <p:spPr bwMode="auto">
                <a:xfrm>
                  <a:off x="657" y="3889"/>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2" name="Rectangle 122"/>
                <p:cNvSpPr>
                  <a:spLocks noChangeArrowheads="1"/>
                </p:cNvSpPr>
                <p:nvPr/>
              </p:nvSpPr>
              <p:spPr bwMode="auto">
                <a:xfrm>
                  <a:off x="454"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3" name="Rectangle 123"/>
                <p:cNvSpPr>
                  <a:spLocks noChangeArrowheads="1"/>
                </p:cNvSpPr>
                <p:nvPr/>
              </p:nvSpPr>
              <p:spPr bwMode="auto">
                <a:xfrm>
                  <a:off x="462"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4" name="Rectangle 124"/>
                <p:cNvSpPr>
                  <a:spLocks noChangeArrowheads="1"/>
                </p:cNvSpPr>
                <p:nvPr/>
              </p:nvSpPr>
              <p:spPr bwMode="auto">
                <a:xfrm>
                  <a:off x="47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5" name="Rectangle 125"/>
                <p:cNvSpPr>
                  <a:spLocks noChangeArrowheads="1"/>
                </p:cNvSpPr>
                <p:nvPr/>
              </p:nvSpPr>
              <p:spPr bwMode="auto">
                <a:xfrm>
                  <a:off x="489"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6" name="Rectangle 126"/>
                <p:cNvSpPr>
                  <a:spLocks noChangeArrowheads="1"/>
                </p:cNvSpPr>
                <p:nvPr/>
              </p:nvSpPr>
              <p:spPr bwMode="auto">
                <a:xfrm>
                  <a:off x="50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7" name="Rectangle 127"/>
                <p:cNvSpPr>
                  <a:spLocks noChangeArrowheads="1"/>
                </p:cNvSpPr>
                <p:nvPr/>
              </p:nvSpPr>
              <p:spPr bwMode="auto">
                <a:xfrm>
                  <a:off x="51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8" name="Rectangle 128"/>
                <p:cNvSpPr>
                  <a:spLocks noChangeArrowheads="1"/>
                </p:cNvSpPr>
                <p:nvPr/>
              </p:nvSpPr>
              <p:spPr bwMode="auto">
                <a:xfrm>
                  <a:off x="531"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9" name="Oval 129"/>
                <p:cNvSpPr>
                  <a:spLocks noChangeArrowheads="1"/>
                </p:cNvSpPr>
                <p:nvPr/>
              </p:nvSpPr>
              <p:spPr bwMode="auto">
                <a:xfrm>
                  <a:off x="657" y="3968"/>
                  <a:ext cx="17"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0" name="Rectangle 130"/>
                <p:cNvSpPr>
                  <a:spLocks noChangeArrowheads="1"/>
                </p:cNvSpPr>
                <p:nvPr/>
              </p:nvSpPr>
              <p:spPr bwMode="auto">
                <a:xfrm>
                  <a:off x="784"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1" name="Rectangle 131"/>
                <p:cNvSpPr>
                  <a:spLocks noChangeArrowheads="1"/>
                </p:cNvSpPr>
                <p:nvPr/>
              </p:nvSpPr>
              <p:spPr bwMode="auto">
                <a:xfrm>
                  <a:off x="815"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2" name="Rectangle 132"/>
                <p:cNvSpPr>
                  <a:spLocks noChangeArrowheads="1"/>
                </p:cNvSpPr>
                <p:nvPr/>
              </p:nvSpPr>
              <p:spPr bwMode="auto">
                <a:xfrm>
                  <a:off x="832" y="3469"/>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3" name="Rectangle 133"/>
                <p:cNvSpPr>
                  <a:spLocks noChangeArrowheads="1"/>
                </p:cNvSpPr>
                <p:nvPr/>
              </p:nvSpPr>
              <p:spPr bwMode="auto">
                <a:xfrm>
                  <a:off x="84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4" name="Rectangle 134"/>
                <p:cNvSpPr>
                  <a:spLocks noChangeArrowheads="1"/>
                </p:cNvSpPr>
                <p:nvPr/>
              </p:nvSpPr>
              <p:spPr bwMode="auto">
                <a:xfrm>
                  <a:off x="854"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5" name="Rectangle 135"/>
                <p:cNvSpPr>
                  <a:spLocks noChangeArrowheads="1"/>
                </p:cNvSpPr>
                <p:nvPr/>
              </p:nvSpPr>
              <p:spPr bwMode="auto">
                <a:xfrm>
                  <a:off x="86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6" name="Rectangle 136"/>
                <p:cNvSpPr>
                  <a:spLocks noChangeArrowheads="1"/>
                </p:cNvSpPr>
                <p:nvPr/>
              </p:nvSpPr>
              <p:spPr bwMode="auto">
                <a:xfrm>
                  <a:off x="881"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7" name="Rectangle 137"/>
                <p:cNvSpPr>
                  <a:spLocks noChangeArrowheads="1"/>
                </p:cNvSpPr>
                <p:nvPr/>
              </p:nvSpPr>
              <p:spPr bwMode="auto">
                <a:xfrm>
                  <a:off x="896"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8" name="Rectangle 138"/>
                <p:cNvSpPr>
                  <a:spLocks noChangeArrowheads="1"/>
                </p:cNvSpPr>
                <p:nvPr/>
              </p:nvSpPr>
              <p:spPr bwMode="auto">
                <a:xfrm>
                  <a:off x="911"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9" name="Oval 139"/>
                <p:cNvSpPr>
                  <a:spLocks noChangeArrowheads="1"/>
                </p:cNvSpPr>
                <p:nvPr/>
              </p:nvSpPr>
              <p:spPr bwMode="auto">
                <a:xfrm>
                  <a:off x="1037"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0" name="Rectangle 140"/>
                <p:cNvSpPr>
                  <a:spLocks noChangeArrowheads="1"/>
                </p:cNvSpPr>
                <p:nvPr/>
              </p:nvSpPr>
              <p:spPr bwMode="auto">
                <a:xfrm>
                  <a:off x="832" y="3548"/>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1" name="Rectangle 141"/>
                <p:cNvSpPr>
                  <a:spLocks noChangeArrowheads="1"/>
                </p:cNvSpPr>
                <p:nvPr/>
              </p:nvSpPr>
              <p:spPr bwMode="auto">
                <a:xfrm>
                  <a:off x="84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2" name="Rectangle 142"/>
                <p:cNvSpPr>
                  <a:spLocks noChangeArrowheads="1"/>
                </p:cNvSpPr>
                <p:nvPr/>
              </p:nvSpPr>
              <p:spPr bwMode="auto">
                <a:xfrm>
                  <a:off x="854"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3" name="Rectangle 143"/>
                <p:cNvSpPr>
                  <a:spLocks noChangeArrowheads="1"/>
                </p:cNvSpPr>
                <p:nvPr/>
              </p:nvSpPr>
              <p:spPr bwMode="auto">
                <a:xfrm>
                  <a:off x="86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4" name="Rectangle 144"/>
                <p:cNvSpPr>
                  <a:spLocks noChangeArrowheads="1"/>
                </p:cNvSpPr>
                <p:nvPr/>
              </p:nvSpPr>
              <p:spPr bwMode="auto">
                <a:xfrm>
                  <a:off x="881"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5" name="Rectangle 145"/>
                <p:cNvSpPr>
                  <a:spLocks noChangeArrowheads="1"/>
                </p:cNvSpPr>
                <p:nvPr/>
              </p:nvSpPr>
              <p:spPr bwMode="auto">
                <a:xfrm>
                  <a:off x="896"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6" name="Rectangle 146"/>
                <p:cNvSpPr>
                  <a:spLocks noChangeArrowheads="1"/>
                </p:cNvSpPr>
                <p:nvPr/>
              </p:nvSpPr>
              <p:spPr bwMode="auto">
                <a:xfrm>
                  <a:off x="911"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7" name="Oval 147"/>
                <p:cNvSpPr>
                  <a:spLocks noChangeArrowheads="1"/>
                </p:cNvSpPr>
                <p:nvPr/>
              </p:nvSpPr>
              <p:spPr bwMode="auto">
                <a:xfrm>
                  <a:off x="1037"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8" name="Rectangle 148"/>
                <p:cNvSpPr>
                  <a:spLocks noChangeArrowheads="1"/>
                </p:cNvSpPr>
                <p:nvPr/>
              </p:nvSpPr>
              <p:spPr bwMode="auto">
                <a:xfrm>
                  <a:off x="832" y="3627"/>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9" name="Rectangle 149"/>
                <p:cNvSpPr>
                  <a:spLocks noChangeArrowheads="1"/>
                </p:cNvSpPr>
                <p:nvPr/>
              </p:nvSpPr>
              <p:spPr bwMode="auto">
                <a:xfrm>
                  <a:off x="84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0" name="Rectangle 150"/>
                <p:cNvSpPr>
                  <a:spLocks noChangeArrowheads="1"/>
                </p:cNvSpPr>
                <p:nvPr/>
              </p:nvSpPr>
              <p:spPr bwMode="auto">
                <a:xfrm>
                  <a:off x="854"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1" name="Rectangle 151"/>
                <p:cNvSpPr>
                  <a:spLocks noChangeArrowheads="1"/>
                </p:cNvSpPr>
                <p:nvPr/>
              </p:nvSpPr>
              <p:spPr bwMode="auto">
                <a:xfrm>
                  <a:off x="86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2" name="Rectangle 152"/>
                <p:cNvSpPr>
                  <a:spLocks noChangeArrowheads="1"/>
                </p:cNvSpPr>
                <p:nvPr/>
              </p:nvSpPr>
              <p:spPr bwMode="auto">
                <a:xfrm>
                  <a:off x="881"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3" name="Rectangle 153"/>
                <p:cNvSpPr>
                  <a:spLocks noChangeArrowheads="1"/>
                </p:cNvSpPr>
                <p:nvPr/>
              </p:nvSpPr>
              <p:spPr bwMode="auto">
                <a:xfrm>
                  <a:off x="896"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4" name="Rectangle 154"/>
                <p:cNvSpPr>
                  <a:spLocks noChangeArrowheads="1"/>
                </p:cNvSpPr>
                <p:nvPr/>
              </p:nvSpPr>
              <p:spPr bwMode="auto">
                <a:xfrm>
                  <a:off x="911"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5" name="Oval 155"/>
                <p:cNvSpPr>
                  <a:spLocks noChangeArrowheads="1"/>
                </p:cNvSpPr>
                <p:nvPr/>
              </p:nvSpPr>
              <p:spPr bwMode="auto">
                <a:xfrm>
                  <a:off x="1037"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6" name="Rectangle 156"/>
                <p:cNvSpPr>
                  <a:spLocks noChangeArrowheads="1"/>
                </p:cNvSpPr>
                <p:nvPr/>
              </p:nvSpPr>
              <p:spPr bwMode="auto">
                <a:xfrm>
                  <a:off x="832" y="3706"/>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7" name="Rectangle 157"/>
                <p:cNvSpPr>
                  <a:spLocks noChangeArrowheads="1"/>
                </p:cNvSpPr>
                <p:nvPr/>
              </p:nvSpPr>
              <p:spPr bwMode="auto">
                <a:xfrm>
                  <a:off x="84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8" name="Rectangle 158"/>
                <p:cNvSpPr>
                  <a:spLocks noChangeArrowheads="1"/>
                </p:cNvSpPr>
                <p:nvPr/>
              </p:nvSpPr>
              <p:spPr bwMode="auto">
                <a:xfrm>
                  <a:off x="854"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9" name="Rectangle 159"/>
                <p:cNvSpPr>
                  <a:spLocks noChangeArrowheads="1"/>
                </p:cNvSpPr>
                <p:nvPr/>
              </p:nvSpPr>
              <p:spPr bwMode="auto">
                <a:xfrm>
                  <a:off x="86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0" name="Rectangle 160"/>
                <p:cNvSpPr>
                  <a:spLocks noChangeArrowheads="1"/>
                </p:cNvSpPr>
                <p:nvPr/>
              </p:nvSpPr>
              <p:spPr bwMode="auto">
                <a:xfrm>
                  <a:off x="881"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1" name="Rectangle 161"/>
                <p:cNvSpPr>
                  <a:spLocks noChangeArrowheads="1"/>
                </p:cNvSpPr>
                <p:nvPr/>
              </p:nvSpPr>
              <p:spPr bwMode="auto">
                <a:xfrm>
                  <a:off x="896"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2" name="Rectangle 162"/>
                <p:cNvSpPr>
                  <a:spLocks noChangeArrowheads="1"/>
                </p:cNvSpPr>
                <p:nvPr/>
              </p:nvSpPr>
              <p:spPr bwMode="auto">
                <a:xfrm>
                  <a:off x="911"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3" name="Oval 163"/>
                <p:cNvSpPr>
                  <a:spLocks noChangeArrowheads="1"/>
                </p:cNvSpPr>
                <p:nvPr/>
              </p:nvSpPr>
              <p:spPr bwMode="auto">
                <a:xfrm>
                  <a:off x="1037"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4" name="Rectangle 164"/>
                <p:cNvSpPr>
                  <a:spLocks noChangeArrowheads="1"/>
                </p:cNvSpPr>
                <p:nvPr/>
              </p:nvSpPr>
              <p:spPr bwMode="auto">
                <a:xfrm>
                  <a:off x="832" y="3785"/>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5" name="Rectangle 165"/>
                <p:cNvSpPr>
                  <a:spLocks noChangeArrowheads="1"/>
                </p:cNvSpPr>
                <p:nvPr/>
              </p:nvSpPr>
              <p:spPr bwMode="auto">
                <a:xfrm>
                  <a:off x="84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6" name="Rectangle 166"/>
                <p:cNvSpPr>
                  <a:spLocks noChangeArrowheads="1"/>
                </p:cNvSpPr>
                <p:nvPr/>
              </p:nvSpPr>
              <p:spPr bwMode="auto">
                <a:xfrm>
                  <a:off x="854"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7" name="Rectangle 167"/>
                <p:cNvSpPr>
                  <a:spLocks noChangeArrowheads="1"/>
                </p:cNvSpPr>
                <p:nvPr/>
              </p:nvSpPr>
              <p:spPr bwMode="auto">
                <a:xfrm>
                  <a:off x="86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8" name="Rectangle 168"/>
                <p:cNvSpPr>
                  <a:spLocks noChangeArrowheads="1"/>
                </p:cNvSpPr>
                <p:nvPr/>
              </p:nvSpPr>
              <p:spPr bwMode="auto">
                <a:xfrm>
                  <a:off x="881"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9" name="Rectangle 169"/>
                <p:cNvSpPr>
                  <a:spLocks noChangeArrowheads="1"/>
                </p:cNvSpPr>
                <p:nvPr/>
              </p:nvSpPr>
              <p:spPr bwMode="auto">
                <a:xfrm>
                  <a:off x="896"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0" name="Rectangle 170"/>
                <p:cNvSpPr>
                  <a:spLocks noChangeArrowheads="1"/>
                </p:cNvSpPr>
                <p:nvPr/>
              </p:nvSpPr>
              <p:spPr bwMode="auto">
                <a:xfrm>
                  <a:off x="911"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1" name="Oval 171"/>
                <p:cNvSpPr>
                  <a:spLocks noChangeArrowheads="1"/>
                </p:cNvSpPr>
                <p:nvPr/>
              </p:nvSpPr>
              <p:spPr bwMode="auto">
                <a:xfrm>
                  <a:off x="1037"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2" name="Rectangle 172"/>
                <p:cNvSpPr>
                  <a:spLocks noChangeArrowheads="1"/>
                </p:cNvSpPr>
                <p:nvPr/>
              </p:nvSpPr>
              <p:spPr bwMode="auto">
                <a:xfrm>
                  <a:off x="832" y="3866"/>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3" name="Rectangle 173"/>
                <p:cNvSpPr>
                  <a:spLocks noChangeArrowheads="1"/>
                </p:cNvSpPr>
                <p:nvPr/>
              </p:nvSpPr>
              <p:spPr bwMode="auto">
                <a:xfrm>
                  <a:off x="84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4" name="Rectangle 174"/>
                <p:cNvSpPr>
                  <a:spLocks noChangeArrowheads="1"/>
                </p:cNvSpPr>
                <p:nvPr/>
              </p:nvSpPr>
              <p:spPr bwMode="auto">
                <a:xfrm>
                  <a:off x="854"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5" name="Rectangle 175"/>
                <p:cNvSpPr>
                  <a:spLocks noChangeArrowheads="1"/>
                </p:cNvSpPr>
                <p:nvPr/>
              </p:nvSpPr>
              <p:spPr bwMode="auto">
                <a:xfrm>
                  <a:off x="86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6" name="Rectangle 176"/>
                <p:cNvSpPr>
                  <a:spLocks noChangeArrowheads="1"/>
                </p:cNvSpPr>
                <p:nvPr/>
              </p:nvSpPr>
              <p:spPr bwMode="auto">
                <a:xfrm>
                  <a:off x="881"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7" name="Rectangle 177"/>
                <p:cNvSpPr>
                  <a:spLocks noChangeArrowheads="1"/>
                </p:cNvSpPr>
                <p:nvPr/>
              </p:nvSpPr>
              <p:spPr bwMode="auto">
                <a:xfrm>
                  <a:off x="896"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8" name="Rectangle 178"/>
                <p:cNvSpPr>
                  <a:spLocks noChangeArrowheads="1"/>
                </p:cNvSpPr>
                <p:nvPr/>
              </p:nvSpPr>
              <p:spPr bwMode="auto">
                <a:xfrm>
                  <a:off x="911"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9" name="Oval 179"/>
                <p:cNvSpPr>
                  <a:spLocks noChangeArrowheads="1"/>
                </p:cNvSpPr>
                <p:nvPr/>
              </p:nvSpPr>
              <p:spPr bwMode="auto">
                <a:xfrm>
                  <a:off x="1037"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0" name="Rectangle 180"/>
                <p:cNvSpPr>
                  <a:spLocks noChangeArrowheads="1"/>
                </p:cNvSpPr>
                <p:nvPr/>
              </p:nvSpPr>
              <p:spPr bwMode="auto">
                <a:xfrm>
                  <a:off x="832" y="3945"/>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1" name="Rectangle 181"/>
                <p:cNvSpPr>
                  <a:spLocks noChangeArrowheads="1"/>
                </p:cNvSpPr>
                <p:nvPr/>
              </p:nvSpPr>
              <p:spPr bwMode="auto">
                <a:xfrm>
                  <a:off x="84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2" name="Rectangle 182"/>
                <p:cNvSpPr>
                  <a:spLocks noChangeArrowheads="1"/>
                </p:cNvSpPr>
                <p:nvPr/>
              </p:nvSpPr>
              <p:spPr bwMode="auto">
                <a:xfrm>
                  <a:off x="854"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3" name="Rectangle 183"/>
                <p:cNvSpPr>
                  <a:spLocks noChangeArrowheads="1"/>
                </p:cNvSpPr>
                <p:nvPr/>
              </p:nvSpPr>
              <p:spPr bwMode="auto">
                <a:xfrm>
                  <a:off x="86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4" name="Rectangle 184"/>
                <p:cNvSpPr>
                  <a:spLocks noChangeArrowheads="1"/>
                </p:cNvSpPr>
                <p:nvPr/>
              </p:nvSpPr>
              <p:spPr bwMode="auto">
                <a:xfrm>
                  <a:off x="881"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5" name="Rectangle 185"/>
                <p:cNvSpPr>
                  <a:spLocks noChangeArrowheads="1"/>
                </p:cNvSpPr>
                <p:nvPr/>
              </p:nvSpPr>
              <p:spPr bwMode="auto">
                <a:xfrm>
                  <a:off x="896"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6" name="Rectangle 186"/>
                <p:cNvSpPr>
                  <a:spLocks noChangeArrowheads="1"/>
                </p:cNvSpPr>
                <p:nvPr/>
              </p:nvSpPr>
              <p:spPr bwMode="auto">
                <a:xfrm>
                  <a:off x="911"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7" name="Oval 187"/>
                <p:cNvSpPr>
                  <a:spLocks noChangeArrowheads="1"/>
                </p:cNvSpPr>
                <p:nvPr/>
              </p:nvSpPr>
              <p:spPr bwMode="auto">
                <a:xfrm>
                  <a:off x="1037"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8" name="Rectangle 188"/>
                <p:cNvSpPr>
                  <a:spLocks noChangeArrowheads="1"/>
                </p:cNvSpPr>
                <p:nvPr/>
              </p:nvSpPr>
              <p:spPr bwMode="auto">
                <a:xfrm>
                  <a:off x="784"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9" name="Rectangle 189"/>
                <p:cNvSpPr>
                  <a:spLocks noChangeArrowheads="1"/>
                </p:cNvSpPr>
                <p:nvPr/>
              </p:nvSpPr>
              <p:spPr bwMode="auto">
                <a:xfrm>
                  <a:off x="815"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0" name="Rectangle 190"/>
                <p:cNvSpPr>
                  <a:spLocks noChangeArrowheads="1"/>
                </p:cNvSpPr>
                <p:nvPr/>
              </p:nvSpPr>
              <p:spPr bwMode="auto">
                <a:xfrm>
                  <a:off x="832" y="3469"/>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1" name="Rectangle 191"/>
                <p:cNvSpPr>
                  <a:spLocks noChangeArrowheads="1"/>
                </p:cNvSpPr>
                <p:nvPr/>
              </p:nvSpPr>
              <p:spPr bwMode="auto">
                <a:xfrm>
                  <a:off x="84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2" name="Rectangle 192"/>
                <p:cNvSpPr>
                  <a:spLocks noChangeArrowheads="1"/>
                </p:cNvSpPr>
                <p:nvPr/>
              </p:nvSpPr>
              <p:spPr bwMode="auto">
                <a:xfrm>
                  <a:off x="854"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3" name="Rectangle 193"/>
                <p:cNvSpPr>
                  <a:spLocks noChangeArrowheads="1"/>
                </p:cNvSpPr>
                <p:nvPr/>
              </p:nvSpPr>
              <p:spPr bwMode="auto">
                <a:xfrm>
                  <a:off x="86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4" name="Rectangle 194"/>
                <p:cNvSpPr>
                  <a:spLocks noChangeArrowheads="1"/>
                </p:cNvSpPr>
                <p:nvPr/>
              </p:nvSpPr>
              <p:spPr bwMode="auto">
                <a:xfrm>
                  <a:off x="881"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5" name="Rectangle 195"/>
                <p:cNvSpPr>
                  <a:spLocks noChangeArrowheads="1"/>
                </p:cNvSpPr>
                <p:nvPr/>
              </p:nvSpPr>
              <p:spPr bwMode="auto">
                <a:xfrm>
                  <a:off x="896"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6" name="Rectangle 196"/>
                <p:cNvSpPr>
                  <a:spLocks noChangeArrowheads="1"/>
                </p:cNvSpPr>
                <p:nvPr/>
              </p:nvSpPr>
              <p:spPr bwMode="auto">
                <a:xfrm>
                  <a:off x="911"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7" name="Oval 197"/>
                <p:cNvSpPr>
                  <a:spLocks noChangeArrowheads="1"/>
                </p:cNvSpPr>
                <p:nvPr/>
              </p:nvSpPr>
              <p:spPr bwMode="auto">
                <a:xfrm>
                  <a:off x="1037"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8" name="Rectangle 198"/>
                <p:cNvSpPr>
                  <a:spLocks noChangeArrowheads="1"/>
                </p:cNvSpPr>
                <p:nvPr/>
              </p:nvSpPr>
              <p:spPr bwMode="auto">
                <a:xfrm>
                  <a:off x="832" y="3548"/>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9" name="Rectangle 199"/>
                <p:cNvSpPr>
                  <a:spLocks noChangeArrowheads="1"/>
                </p:cNvSpPr>
                <p:nvPr/>
              </p:nvSpPr>
              <p:spPr bwMode="auto">
                <a:xfrm>
                  <a:off x="84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0" name="Rectangle 200"/>
                <p:cNvSpPr>
                  <a:spLocks noChangeArrowheads="1"/>
                </p:cNvSpPr>
                <p:nvPr/>
              </p:nvSpPr>
              <p:spPr bwMode="auto">
                <a:xfrm>
                  <a:off x="854"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1" name="Rectangle 201"/>
                <p:cNvSpPr>
                  <a:spLocks noChangeArrowheads="1"/>
                </p:cNvSpPr>
                <p:nvPr/>
              </p:nvSpPr>
              <p:spPr bwMode="auto">
                <a:xfrm>
                  <a:off x="86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2" name="Rectangle 202"/>
                <p:cNvSpPr>
                  <a:spLocks noChangeArrowheads="1"/>
                </p:cNvSpPr>
                <p:nvPr/>
              </p:nvSpPr>
              <p:spPr bwMode="auto">
                <a:xfrm>
                  <a:off x="881"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3" name="Rectangle 203"/>
                <p:cNvSpPr>
                  <a:spLocks noChangeArrowheads="1"/>
                </p:cNvSpPr>
                <p:nvPr/>
              </p:nvSpPr>
              <p:spPr bwMode="auto">
                <a:xfrm>
                  <a:off x="896"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4" name="Rectangle 204"/>
                <p:cNvSpPr>
                  <a:spLocks noChangeArrowheads="1"/>
                </p:cNvSpPr>
                <p:nvPr/>
              </p:nvSpPr>
              <p:spPr bwMode="auto">
                <a:xfrm>
                  <a:off x="911"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5" name="Oval 205"/>
                <p:cNvSpPr>
                  <a:spLocks noChangeArrowheads="1"/>
                </p:cNvSpPr>
                <p:nvPr/>
              </p:nvSpPr>
              <p:spPr bwMode="auto">
                <a:xfrm>
                  <a:off x="1037"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6" name="Rectangle 206"/>
                <p:cNvSpPr>
                  <a:spLocks noChangeArrowheads="1"/>
                </p:cNvSpPr>
                <p:nvPr/>
              </p:nvSpPr>
              <p:spPr bwMode="auto">
                <a:xfrm>
                  <a:off x="832" y="3627"/>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7" name="Rectangle 207"/>
                <p:cNvSpPr>
                  <a:spLocks noChangeArrowheads="1"/>
                </p:cNvSpPr>
                <p:nvPr/>
              </p:nvSpPr>
              <p:spPr bwMode="auto">
                <a:xfrm>
                  <a:off x="84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8" name="Rectangle 208"/>
                <p:cNvSpPr>
                  <a:spLocks noChangeArrowheads="1"/>
                </p:cNvSpPr>
                <p:nvPr/>
              </p:nvSpPr>
              <p:spPr bwMode="auto">
                <a:xfrm>
                  <a:off x="854"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9" name="Rectangle 209"/>
                <p:cNvSpPr>
                  <a:spLocks noChangeArrowheads="1"/>
                </p:cNvSpPr>
                <p:nvPr/>
              </p:nvSpPr>
              <p:spPr bwMode="auto">
                <a:xfrm>
                  <a:off x="86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616" name="Group 411"/>
              <p:cNvGrpSpPr>
                <a:grpSpLocks/>
              </p:cNvGrpSpPr>
              <p:nvPr/>
            </p:nvGrpSpPr>
            <p:grpSpPr bwMode="auto">
              <a:xfrm>
                <a:off x="832" y="3418"/>
                <a:ext cx="1046" cy="701"/>
                <a:chOff x="832" y="3418"/>
                <a:chExt cx="1046" cy="701"/>
              </a:xfrm>
            </p:grpSpPr>
            <p:sp>
              <p:nvSpPr>
                <p:cNvPr id="820" name="Rectangle 211"/>
                <p:cNvSpPr>
                  <a:spLocks noChangeArrowheads="1"/>
                </p:cNvSpPr>
                <p:nvPr/>
              </p:nvSpPr>
              <p:spPr bwMode="auto">
                <a:xfrm>
                  <a:off x="881"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1" name="Rectangle 212"/>
                <p:cNvSpPr>
                  <a:spLocks noChangeArrowheads="1"/>
                </p:cNvSpPr>
                <p:nvPr/>
              </p:nvSpPr>
              <p:spPr bwMode="auto">
                <a:xfrm>
                  <a:off x="896"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2" name="Rectangle 213"/>
                <p:cNvSpPr>
                  <a:spLocks noChangeArrowheads="1"/>
                </p:cNvSpPr>
                <p:nvPr/>
              </p:nvSpPr>
              <p:spPr bwMode="auto">
                <a:xfrm>
                  <a:off x="911"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3" name="Oval 214"/>
                <p:cNvSpPr>
                  <a:spLocks noChangeArrowheads="1"/>
                </p:cNvSpPr>
                <p:nvPr/>
              </p:nvSpPr>
              <p:spPr bwMode="auto">
                <a:xfrm>
                  <a:off x="1037"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4" name="Rectangle 215"/>
                <p:cNvSpPr>
                  <a:spLocks noChangeArrowheads="1"/>
                </p:cNvSpPr>
                <p:nvPr/>
              </p:nvSpPr>
              <p:spPr bwMode="auto">
                <a:xfrm>
                  <a:off x="832" y="3706"/>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5" name="Rectangle 216"/>
                <p:cNvSpPr>
                  <a:spLocks noChangeArrowheads="1"/>
                </p:cNvSpPr>
                <p:nvPr/>
              </p:nvSpPr>
              <p:spPr bwMode="auto">
                <a:xfrm>
                  <a:off x="84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6" name="Rectangle 217"/>
                <p:cNvSpPr>
                  <a:spLocks noChangeArrowheads="1"/>
                </p:cNvSpPr>
                <p:nvPr/>
              </p:nvSpPr>
              <p:spPr bwMode="auto">
                <a:xfrm>
                  <a:off x="854"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7" name="Rectangle 218"/>
                <p:cNvSpPr>
                  <a:spLocks noChangeArrowheads="1"/>
                </p:cNvSpPr>
                <p:nvPr/>
              </p:nvSpPr>
              <p:spPr bwMode="auto">
                <a:xfrm>
                  <a:off x="86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8" name="Rectangle 219"/>
                <p:cNvSpPr>
                  <a:spLocks noChangeArrowheads="1"/>
                </p:cNvSpPr>
                <p:nvPr/>
              </p:nvSpPr>
              <p:spPr bwMode="auto">
                <a:xfrm>
                  <a:off x="881"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9" name="Rectangle 220"/>
                <p:cNvSpPr>
                  <a:spLocks noChangeArrowheads="1"/>
                </p:cNvSpPr>
                <p:nvPr/>
              </p:nvSpPr>
              <p:spPr bwMode="auto">
                <a:xfrm>
                  <a:off x="896"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0" name="Rectangle 221"/>
                <p:cNvSpPr>
                  <a:spLocks noChangeArrowheads="1"/>
                </p:cNvSpPr>
                <p:nvPr/>
              </p:nvSpPr>
              <p:spPr bwMode="auto">
                <a:xfrm>
                  <a:off x="911"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1" name="Oval 222"/>
                <p:cNvSpPr>
                  <a:spLocks noChangeArrowheads="1"/>
                </p:cNvSpPr>
                <p:nvPr/>
              </p:nvSpPr>
              <p:spPr bwMode="auto">
                <a:xfrm>
                  <a:off x="1037"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2" name="Rectangle 223"/>
                <p:cNvSpPr>
                  <a:spLocks noChangeArrowheads="1"/>
                </p:cNvSpPr>
                <p:nvPr/>
              </p:nvSpPr>
              <p:spPr bwMode="auto">
                <a:xfrm>
                  <a:off x="832" y="3785"/>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3" name="Rectangle 224"/>
                <p:cNvSpPr>
                  <a:spLocks noChangeArrowheads="1"/>
                </p:cNvSpPr>
                <p:nvPr/>
              </p:nvSpPr>
              <p:spPr bwMode="auto">
                <a:xfrm>
                  <a:off x="84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4" name="Rectangle 225"/>
                <p:cNvSpPr>
                  <a:spLocks noChangeArrowheads="1"/>
                </p:cNvSpPr>
                <p:nvPr/>
              </p:nvSpPr>
              <p:spPr bwMode="auto">
                <a:xfrm>
                  <a:off x="854"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5" name="Rectangle 226"/>
                <p:cNvSpPr>
                  <a:spLocks noChangeArrowheads="1"/>
                </p:cNvSpPr>
                <p:nvPr/>
              </p:nvSpPr>
              <p:spPr bwMode="auto">
                <a:xfrm>
                  <a:off x="86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6" name="Rectangle 227"/>
                <p:cNvSpPr>
                  <a:spLocks noChangeArrowheads="1"/>
                </p:cNvSpPr>
                <p:nvPr/>
              </p:nvSpPr>
              <p:spPr bwMode="auto">
                <a:xfrm>
                  <a:off x="881"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7" name="Rectangle 228"/>
                <p:cNvSpPr>
                  <a:spLocks noChangeArrowheads="1"/>
                </p:cNvSpPr>
                <p:nvPr/>
              </p:nvSpPr>
              <p:spPr bwMode="auto">
                <a:xfrm>
                  <a:off x="896"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8" name="Rectangle 229"/>
                <p:cNvSpPr>
                  <a:spLocks noChangeArrowheads="1"/>
                </p:cNvSpPr>
                <p:nvPr/>
              </p:nvSpPr>
              <p:spPr bwMode="auto">
                <a:xfrm>
                  <a:off x="911"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9" name="Oval 230"/>
                <p:cNvSpPr>
                  <a:spLocks noChangeArrowheads="1"/>
                </p:cNvSpPr>
                <p:nvPr/>
              </p:nvSpPr>
              <p:spPr bwMode="auto">
                <a:xfrm>
                  <a:off x="1037"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0" name="Rectangle 231"/>
                <p:cNvSpPr>
                  <a:spLocks noChangeArrowheads="1"/>
                </p:cNvSpPr>
                <p:nvPr/>
              </p:nvSpPr>
              <p:spPr bwMode="auto">
                <a:xfrm>
                  <a:off x="832" y="3866"/>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1" name="Rectangle 232"/>
                <p:cNvSpPr>
                  <a:spLocks noChangeArrowheads="1"/>
                </p:cNvSpPr>
                <p:nvPr/>
              </p:nvSpPr>
              <p:spPr bwMode="auto">
                <a:xfrm>
                  <a:off x="84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2" name="Rectangle 233"/>
                <p:cNvSpPr>
                  <a:spLocks noChangeArrowheads="1"/>
                </p:cNvSpPr>
                <p:nvPr/>
              </p:nvSpPr>
              <p:spPr bwMode="auto">
                <a:xfrm>
                  <a:off x="854"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3" name="Rectangle 234"/>
                <p:cNvSpPr>
                  <a:spLocks noChangeArrowheads="1"/>
                </p:cNvSpPr>
                <p:nvPr/>
              </p:nvSpPr>
              <p:spPr bwMode="auto">
                <a:xfrm>
                  <a:off x="86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4" name="Rectangle 235"/>
                <p:cNvSpPr>
                  <a:spLocks noChangeArrowheads="1"/>
                </p:cNvSpPr>
                <p:nvPr/>
              </p:nvSpPr>
              <p:spPr bwMode="auto">
                <a:xfrm>
                  <a:off x="881"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5" name="Rectangle 236"/>
                <p:cNvSpPr>
                  <a:spLocks noChangeArrowheads="1"/>
                </p:cNvSpPr>
                <p:nvPr/>
              </p:nvSpPr>
              <p:spPr bwMode="auto">
                <a:xfrm>
                  <a:off x="896"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6" name="Rectangle 237"/>
                <p:cNvSpPr>
                  <a:spLocks noChangeArrowheads="1"/>
                </p:cNvSpPr>
                <p:nvPr/>
              </p:nvSpPr>
              <p:spPr bwMode="auto">
                <a:xfrm>
                  <a:off x="911"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7" name="Oval 238"/>
                <p:cNvSpPr>
                  <a:spLocks noChangeArrowheads="1"/>
                </p:cNvSpPr>
                <p:nvPr/>
              </p:nvSpPr>
              <p:spPr bwMode="auto">
                <a:xfrm>
                  <a:off x="1037"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8" name="Rectangle 239"/>
                <p:cNvSpPr>
                  <a:spLocks noChangeArrowheads="1"/>
                </p:cNvSpPr>
                <p:nvPr/>
              </p:nvSpPr>
              <p:spPr bwMode="auto">
                <a:xfrm>
                  <a:off x="832" y="3945"/>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9" name="Rectangle 240"/>
                <p:cNvSpPr>
                  <a:spLocks noChangeArrowheads="1"/>
                </p:cNvSpPr>
                <p:nvPr/>
              </p:nvSpPr>
              <p:spPr bwMode="auto">
                <a:xfrm>
                  <a:off x="84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0" name="Rectangle 241"/>
                <p:cNvSpPr>
                  <a:spLocks noChangeArrowheads="1"/>
                </p:cNvSpPr>
                <p:nvPr/>
              </p:nvSpPr>
              <p:spPr bwMode="auto">
                <a:xfrm>
                  <a:off x="854"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1" name="Rectangle 242"/>
                <p:cNvSpPr>
                  <a:spLocks noChangeArrowheads="1"/>
                </p:cNvSpPr>
                <p:nvPr/>
              </p:nvSpPr>
              <p:spPr bwMode="auto">
                <a:xfrm>
                  <a:off x="86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2" name="Rectangle 243"/>
                <p:cNvSpPr>
                  <a:spLocks noChangeArrowheads="1"/>
                </p:cNvSpPr>
                <p:nvPr/>
              </p:nvSpPr>
              <p:spPr bwMode="auto">
                <a:xfrm>
                  <a:off x="881"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3" name="Rectangle 244"/>
                <p:cNvSpPr>
                  <a:spLocks noChangeArrowheads="1"/>
                </p:cNvSpPr>
                <p:nvPr/>
              </p:nvSpPr>
              <p:spPr bwMode="auto">
                <a:xfrm>
                  <a:off x="896"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4" name="Rectangle 245"/>
                <p:cNvSpPr>
                  <a:spLocks noChangeArrowheads="1"/>
                </p:cNvSpPr>
                <p:nvPr/>
              </p:nvSpPr>
              <p:spPr bwMode="auto">
                <a:xfrm>
                  <a:off x="911"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5" name="Oval 246"/>
                <p:cNvSpPr>
                  <a:spLocks noChangeArrowheads="1"/>
                </p:cNvSpPr>
                <p:nvPr/>
              </p:nvSpPr>
              <p:spPr bwMode="auto">
                <a:xfrm>
                  <a:off x="1037"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6" name="Rectangle 247"/>
                <p:cNvSpPr>
                  <a:spLocks noChangeArrowheads="1"/>
                </p:cNvSpPr>
                <p:nvPr/>
              </p:nvSpPr>
              <p:spPr bwMode="auto">
                <a:xfrm>
                  <a:off x="1162" y="3418"/>
                  <a:ext cx="338"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7" name="Rectangle 248"/>
                <p:cNvSpPr>
                  <a:spLocks noChangeArrowheads="1"/>
                </p:cNvSpPr>
                <p:nvPr/>
              </p:nvSpPr>
              <p:spPr bwMode="auto">
                <a:xfrm>
                  <a:off x="1195"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8" name="Rectangle 249"/>
                <p:cNvSpPr>
                  <a:spLocks noChangeArrowheads="1"/>
                </p:cNvSpPr>
                <p:nvPr/>
              </p:nvSpPr>
              <p:spPr bwMode="auto">
                <a:xfrm>
                  <a:off x="1209" y="3469"/>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9" name="Rectangle 250"/>
                <p:cNvSpPr>
                  <a:spLocks noChangeArrowheads="1"/>
                </p:cNvSpPr>
                <p:nvPr/>
              </p:nvSpPr>
              <p:spPr bwMode="auto">
                <a:xfrm>
                  <a:off x="122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0" name="Rectangle 251"/>
                <p:cNvSpPr>
                  <a:spLocks noChangeArrowheads="1"/>
                </p:cNvSpPr>
                <p:nvPr/>
              </p:nvSpPr>
              <p:spPr bwMode="auto">
                <a:xfrm>
                  <a:off x="1232"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1" name="Rectangle 252"/>
                <p:cNvSpPr>
                  <a:spLocks noChangeArrowheads="1"/>
                </p:cNvSpPr>
                <p:nvPr/>
              </p:nvSpPr>
              <p:spPr bwMode="auto">
                <a:xfrm>
                  <a:off x="124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2" name="Rectangle 253"/>
                <p:cNvSpPr>
                  <a:spLocks noChangeArrowheads="1"/>
                </p:cNvSpPr>
                <p:nvPr/>
              </p:nvSpPr>
              <p:spPr bwMode="auto">
                <a:xfrm>
                  <a:off x="1261"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3" name="Rectangle 254"/>
                <p:cNvSpPr>
                  <a:spLocks noChangeArrowheads="1"/>
                </p:cNvSpPr>
                <p:nvPr/>
              </p:nvSpPr>
              <p:spPr bwMode="auto">
                <a:xfrm>
                  <a:off x="127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4" name="Rectangle 255"/>
                <p:cNvSpPr>
                  <a:spLocks noChangeArrowheads="1"/>
                </p:cNvSpPr>
                <p:nvPr/>
              </p:nvSpPr>
              <p:spPr bwMode="auto">
                <a:xfrm>
                  <a:off x="1288"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5" name="Oval 256"/>
                <p:cNvSpPr>
                  <a:spLocks noChangeArrowheads="1"/>
                </p:cNvSpPr>
                <p:nvPr/>
              </p:nvSpPr>
              <p:spPr bwMode="auto">
                <a:xfrm>
                  <a:off x="1415"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6" name="Rectangle 257"/>
                <p:cNvSpPr>
                  <a:spLocks noChangeArrowheads="1"/>
                </p:cNvSpPr>
                <p:nvPr/>
              </p:nvSpPr>
              <p:spPr bwMode="auto">
                <a:xfrm>
                  <a:off x="1209" y="3548"/>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7" name="Rectangle 258"/>
                <p:cNvSpPr>
                  <a:spLocks noChangeArrowheads="1"/>
                </p:cNvSpPr>
                <p:nvPr/>
              </p:nvSpPr>
              <p:spPr bwMode="auto">
                <a:xfrm>
                  <a:off x="122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8" name="Rectangle 259"/>
                <p:cNvSpPr>
                  <a:spLocks noChangeArrowheads="1"/>
                </p:cNvSpPr>
                <p:nvPr/>
              </p:nvSpPr>
              <p:spPr bwMode="auto">
                <a:xfrm>
                  <a:off x="1232"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9" name="Rectangle 260"/>
                <p:cNvSpPr>
                  <a:spLocks noChangeArrowheads="1"/>
                </p:cNvSpPr>
                <p:nvPr/>
              </p:nvSpPr>
              <p:spPr bwMode="auto">
                <a:xfrm>
                  <a:off x="124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0" name="Rectangle 261"/>
                <p:cNvSpPr>
                  <a:spLocks noChangeArrowheads="1"/>
                </p:cNvSpPr>
                <p:nvPr/>
              </p:nvSpPr>
              <p:spPr bwMode="auto">
                <a:xfrm>
                  <a:off x="1261"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1" name="Rectangle 262"/>
                <p:cNvSpPr>
                  <a:spLocks noChangeArrowheads="1"/>
                </p:cNvSpPr>
                <p:nvPr/>
              </p:nvSpPr>
              <p:spPr bwMode="auto">
                <a:xfrm>
                  <a:off x="127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2" name="Rectangle 263"/>
                <p:cNvSpPr>
                  <a:spLocks noChangeArrowheads="1"/>
                </p:cNvSpPr>
                <p:nvPr/>
              </p:nvSpPr>
              <p:spPr bwMode="auto">
                <a:xfrm>
                  <a:off x="1288"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3" name="Oval 264"/>
                <p:cNvSpPr>
                  <a:spLocks noChangeArrowheads="1"/>
                </p:cNvSpPr>
                <p:nvPr/>
              </p:nvSpPr>
              <p:spPr bwMode="auto">
                <a:xfrm>
                  <a:off x="1415"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4" name="Rectangle 265"/>
                <p:cNvSpPr>
                  <a:spLocks noChangeArrowheads="1"/>
                </p:cNvSpPr>
                <p:nvPr/>
              </p:nvSpPr>
              <p:spPr bwMode="auto">
                <a:xfrm>
                  <a:off x="1209" y="3627"/>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5" name="Rectangle 266"/>
                <p:cNvSpPr>
                  <a:spLocks noChangeArrowheads="1"/>
                </p:cNvSpPr>
                <p:nvPr/>
              </p:nvSpPr>
              <p:spPr bwMode="auto">
                <a:xfrm>
                  <a:off x="122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6" name="Rectangle 267"/>
                <p:cNvSpPr>
                  <a:spLocks noChangeArrowheads="1"/>
                </p:cNvSpPr>
                <p:nvPr/>
              </p:nvSpPr>
              <p:spPr bwMode="auto">
                <a:xfrm>
                  <a:off x="1232"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7" name="Rectangle 268"/>
                <p:cNvSpPr>
                  <a:spLocks noChangeArrowheads="1"/>
                </p:cNvSpPr>
                <p:nvPr/>
              </p:nvSpPr>
              <p:spPr bwMode="auto">
                <a:xfrm>
                  <a:off x="124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8" name="Rectangle 269"/>
                <p:cNvSpPr>
                  <a:spLocks noChangeArrowheads="1"/>
                </p:cNvSpPr>
                <p:nvPr/>
              </p:nvSpPr>
              <p:spPr bwMode="auto">
                <a:xfrm>
                  <a:off x="1261"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9" name="Rectangle 270"/>
                <p:cNvSpPr>
                  <a:spLocks noChangeArrowheads="1"/>
                </p:cNvSpPr>
                <p:nvPr/>
              </p:nvSpPr>
              <p:spPr bwMode="auto">
                <a:xfrm>
                  <a:off x="127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0" name="Rectangle 271"/>
                <p:cNvSpPr>
                  <a:spLocks noChangeArrowheads="1"/>
                </p:cNvSpPr>
                <p:nvPr/>
              </p:nvSpPr>
              <p:spPr bwMode="auto">
                <a:xfrm>
                  <a:off x="1288"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1" name="Oval 272"/>
                <p:cNvSpPr>
                  <a:spLocks noChangeArrowheads="1"/>
                </p:cNvSpPr>
                <p:nvPr/>
              </p:nvSpPr>
              <p:spPr bwMode="auto">
                <a:xfrm>
                  <a:off x="1415"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2" name="Rectangle 273"/>
                <p:cNvSpPr>
                  <a:spLocks noChangeArrowheads="1"/>
                </p:cNvSpPr>
                <p:nvPr/>
              </p:nvSpPr>
              <p:spPr bwMode="auto">
                <a:xfrm>
                  <a:off x="1209" y="3706"/>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3" name="Rectangle 274"/>
                <p:cNvSpPr>
                  <a:spLocks noChangeArrowheads="1"/>
                </p:cNvSpPr>
                <p:nvPr/>
              </p:nvSpPr>
              <p:spPr bwMode="auto">
                <a:xfrm>
                  <a:off x="122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4" name="Rectangle 275"/>
                <p:cNvSpPr>
                  <a:spLocks noChangeArrowheads="1"/>
                </p:cNvSpPr>
                <p:nvPr/>
              </p:nvSpPr>
              <p:spPr bwMode="auto">
                <a:xfrm>
                  <a:off x="1232"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5" name="Rectangle 276"/>
                <p:cNvSpPr>
                  <a:spLocks noChangeArrowheads="1"/>
                </p:cNvSpPr>
                <p:nvPr/>
              </p:nvSpPr>
              <p:spPr bwMode="auto">
                <a:xfrm>
                  <a:off x="124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6" name="Rectangle 277"/>
                <p:cNvSpPr>
                  <a:spLocks noChangeArrowheads="1"/>
                </p:cNvSpPr>
                <p:nvPr/>
              </p:nvSpPr>
              <p:spPr bwMode="auto">
                <a:xfrm>
                  <a:off x="1261"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7" name="Rectangle 278"/>
                <p:cNvSpPr>
                  <a:spLocks noChangeArrowheads="1"/>
                </p:cNvSpPr>
                <p:nvPr/>
              </p:nvSpPr>
              <p:spPr bwMode="auto">
                <a:xfrm>
                  <a:off x="127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8" name="Rectangle 279"/>
                <p:cNvSpPr>
                  <a:spLocks noChangeArrowheads="1"/>
                </p:cNvSpPr>
                <p:nvPr/>
              </p:nvSpPr>
              <p:spPr bwMode="auto">
                <a:xfrm>
                  <a:off x="1288"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9" name="Oval 280"/>
                <p:cNvSpPr>
                  <a:spLocks noChangeArrowheads="1"/>
                </p:cNvSpPr>
                <p:nvPr/>
              </p:nvSpPr>
              <p:spPr bwMode="auto">
                <a:xfrm>
                  <a:off x="1415"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0" name="Rectangle 281"/>
                <p:cNvSpPr>
                  <a:spLocks noChangeArrowheads="1"/>
                </p:cNvSpPr>
                <p:nvPr/>
              </p:nvSpPr>
              <p:spPr bwMode="auto">
                <a:xfrm>
                  <a:off x="1209" y="3785"/>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1" name="Rectangle 282"/>
                <p:cNvSpPr>
                  <a:spLocks noChangeArrowheads="1"/>
                </p:cNvSpPr>
                <p:nvPr/>
              </p:nvSpPr>
              <p:spPr bwMode="auto">
                <a:xfrm>
                  <a:off x="122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2" name="Rectangle 283"/>
                <p:cNvSpPr>
                  <a:spLocks noChangeArrowheads="1"/>
                </p:cNvSpPr>
                <p:nvPr/>
              </p:nvSpPr>
              <p:spPr bwMode="auto">
                <a:xfrm>
                  <a:off x="1232"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3" name="Rectangle 284"/>
                <p:cNvSpPr>
                  <a:spLocks noChangeArrowheads="1"/>
                </p:cNvSpPr>
                <p:nvPr/>
              </p:nvSpPr>
              <p:spPr bwMode="auto">
                <a:xfrm>
                  <a:off x="124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4" name="Rectangle 285"/>
                <p:cNvSpPr>
                  <a:spLocks noChangeArrowheads="1"/>
                </p:cNvSpPr>
                <p:nvPr/>
              </p:nvSpPr>
              <p:spPr bwMode="auto">
                <a:xfrm>
                  <a:off x="1261"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5" name="Rectangle 286"/>
                <p:cNvSpPr>
                  <a:spLocks noChangeArrowheads="1"/>
                </p:cNvSpPr>
                <p:nvPr/>
              </p:nvSpPr>
              <p:spPr bwMode="auto">
                <a:xfrm>
                  <a:off x="127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6" name="Rectangle 287"/>
                <p:cNvSpPr>
                  <a:spLocks noChangeArrowheads="1"/>
                </p:cNvSpPr>
                <p:nvPr/>
              </p:nvSpPr>
              <p:spPr bwMode="auto">
                <a:xfrm>
                  <a:off x="1288"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7" name="Oval 288"/>
                <p:cNvSpPr>
                  <a:spLocks noChangeArrowheads="1"/>
                </p:cNvSpPr>
                <p:nvPr/>
              </p:nvSpPr>
              <p:spPr bwMode="auto">
                <a:xfrm>
                  <a:off x="1415"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8" name="Rectangle 289"/>
                <p:cNvSpPr>
                  <a:spLocks noChangeArrowheads="1"/>
                </p:cNvSpPr>
                <p:nvPr/>
              </p:nvSpPr>
              <p:spPr bwMode="auto">
                <a:xfrm>
                  <a:off x="1209" y="3866"/>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9" name="Rectangle 290"/>
                <p:cNvSpPr>
                  <a:spLocks noChangeArrowheads="1"/>
                </p:cNvSpPr>
                <p:nvPr/>
              </p:nvSpPr>
              <p:spPr bwMode="auto">
                <a:xfrm>
                  <a:off x="122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0" name="Rectangle 291"/>
                <p:cNvSpPr>
                  <a:spLocks noChangeArrowheads="1"/>
                </p:cNvSpPr>
                <p:nvPr/>
              </p:nvSpPr>
              <p:spPr bwMode="auto">
                <a:xfrm>
                  <a:off x="1232"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1" name="Rectangle 292"/>
                <p:cNvSpPr>
                  <a:spLocks noChangeArrowheads="1"/>
                </p:cNvSpPr>
                <p:nvPr/>
              </p:nvSpPr>
              <p:spPr bwMode="auto">
                <a:xfrm>
                  <a:off x="124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2" name="Rectangle 293"/>
                <p:cNvSpPr>
                  <a:spLocks noChangeArrowheads="1"/>
                </p:cNvSpPr>
                <p:nvPr/>
              </p:nvSpPr>
              <p:spPr bwMode="auto">
                <a:xfrm>
                  <a:off x="1261"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3" name="Rectangle 294"/>
                <p:cNvSpPr>
                  <a:spLocks noChangeArrowheads="1"/>
                </p:cNvSpPr>
                <p:nvPr/>
              </p:nvSpPr>
              <p:spPr bwMode="auto">
                <a:xfrm>
                  <a:off x="127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4" name="Rectangle 295"/>
                <p:cNvSpPr>
                  <a:spLocks noChangeArrowheads="1"/>
                </p:cNvSpPr>
                <p:nvPr/>
              </p:nvSpPr>
              <p:spPr bwMode="auto">
                <a:xfrm>
                  <a:off x="1288"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5" name="Oval 296"/>
                <p:cNvSpPr>
                  <a:spLocks noChangeArrowheads="1"/>
                </p:cNvSpPr>
                <p:nvPr/>
              </p:nvSpPr>
              <p:spPr bwMode="auto">
                <a:xfrm>
                  <a:off x="1415"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6" name="Rectangle 297"/>
                <p:cNvSpPr>
                  <a:spLocks noChangeArrowheads="1"/>
                </p:cNvSpPr>
                <p:nvPr/>
              </p:nvSpPr>
              <p:spPr bwMode="auto">
                <a:xfrm>
                  <a:off x="1209" y="3945"/>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7" name="Rectangle 298"/>
                <p:cNvSpPr>
                  <a:spLocks noChangeArrowheads="1"/>
                </p:cNvSpPr>
                <p:nvPr/>
              </p:nvSpPr>
              <p:spPr bwMode="auto">
                <a:xfrm>
                  <a:off x="122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8" name="Rectangle 299"/>
                <p:cNvSpPr>
                  <a:spLocks noChangeArrowheads="1"/>
                </p:cNvSpPr>
                <p:nvPr/>
              </p:nvSpPr>
              <p:spPr bwMode="auto">
                <a:xfrm>
                  <a:off x="1232"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9" name="Rectangle 300"/>
                <p:cNvSpPr>
                  <a:spLocks noChangeArrowheads="1"/>
                </p:cNvSpPr>
                <p:nvPr/>
              </p:nvSpPr>
              <p:spPr bwMode="auto">
                <a:xfrm>
                  <a:off x="124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0" name="Rectangle 301"/>
                <p:cNvSpPr>
                  <a:spLocks noChangeArrowheads="1"/>
                </p:cNvSpPr>
                <p:nvPr/>
              </p:nvSpPr>
              <p:spPr bwMode="auto">
                <a:xfrm>
                  <a:off x="1261"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1" name="Rectangle 302"/>
                <p:cNvSpPr>
                  <a:spLocks noChangeArrowheads="1"/>
                </p:cNvSpPr>
                <p:nvPr/>
              </p:nvSpPr>
              <p:spPr bwMode="auto">
                <a:xfrm>
                  <a:off x="127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2" name="Rectangle 303"/>
                <p:cNvSpPr>
                  <a:spLocks noChangeArrowheads="1"/>
                </p:cNvSpPr>
                <p:nvPr/>
              </p:nvSpPr>
              <p:spPr bwMode="auto">
                <a:xfrm>
                  <a:off x="1288"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3" name="Oval 304"/>
                <p:cNvSpPr>
                  <a:spLocks noChangeArrowheads="1"/>
                </p:cNvSpPr>
                <p:nvPr/>
              </p:nvSpPr>
              <p:spPr bwMode="auto">
                <a:xfrm>
                  <a:off x="1415"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4" name="Rectangle 305"/>
                <p:cNvSpPr>
                  <a:spLocks noChangeArrowheads="1"/>
                </p:cNvSpPr>
                <p:nvPr/>
              </p:nvSpPr>
              <p:spPr bwMode="auto">
                <a:xfrm>
                  <a:off x="1162" y="3418"/>
                  <a:ext cx="338"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5" name="Rectangle 306"/>
                <p:cNvSpPr>
                  <a:spLocks noChangeArrowheads="1"/>
                </p:cNvSpPr>
                <p:nvPr/>
              </p:nvSpPr>
              <p:spPr bwMode="auto">
                <a:xfrm>
                  <a:off x="1195"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6" name="Rectangle 307"/>
                <p:cNvSpPr>
                  <a:spLocks noChangeArrowheads="1"/>
                </p:cNvSpPr>
                <p:nvPr/>
              </p:nvSpPr>
              <p:spPr bwMode="auto">
                <a:xfrm>
                  <a:off x="1209" y="3469"/>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7" name="Rectangle 308"/>
                <p:cNvSpPr>
                  <a:spLocks noChangeArrowheads="1"/>
                </p:cNvSpPr>
                <p:nvPr/>
              </p:nvSpPr>
              <p:spPr bwMode="auto">
                <a:xfrm>
                  <a:off x="122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8" name="Rectangle 309"/>
                <p:cNvSpPr>
                  <a:spLocks noChangeArrowheads="1"/>
                </p:cNvSpPr>
                <p:nvPr/>
              </p:nvSpPr>
              <p:spPr bwMode="auto">
                <a:xfrm>
                  <a:off x="1232"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9" name="Rectangle 310"/>
                <p:cNvSpPr>
                  <a:spLocks noChangeArrowheads="1"/>
                </p:cNvSpPr>
                <p:nvPr/>
              </p:nvSpPr>
              <p:spPr bwMode="auto">
                <a:xfrm>
                  <a:off x="124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0" name="Rectangle 311"/>
                <p:cNvSpPr>
                  <a:spLocks noChangeArrowheads="1"/>
                </p:cNvSpPr>
                <p:nvPr/>
              </p:nvSpPr>
              <p:spPr bwMode="auto">
                <a:xfrm>
                  <a:off x="1261"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1" name="Rectangle 312"/>
                <p:cNvSpPr>
                  <a:spLocks noChangeArrowheads="1"/>
                </p:cNvSpPr>
                <p:nvPr/>
              </p:nvSpPr>
              <p:spPr bwMode="auto">
                <a:xfrm>
                  <a:off x="127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2" name="Rectangle 313"/>
                <p:cNvSpPr>
                  <a:spLocks noChangeArrowheads="1"/>
                </p:cNvSpPr>
                <p:nvPr/>
              </p:nvSpPr>
              <p:spPr bwMode="auto">
                <a:xfrm>
                  <a:off x="1288"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3" name="Oval 314"/>
                <p:cNvSpPr>
                  <a:spLocks noChangeArrowheads="1"/>
                </p:cNvSpPr>
                <p:nvPr/>
              </p:nvSpPr>
              <p:spPr bwMode="auto">
                <a:xfrm>
                  <a:off x="1415"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4" name="Rectangle 315"/>
                <p:cNvSpPr>
                  <a:spLocks noChangeArrowheads="1"/>
                </p:cNvSpPr>
                <p:nvPr/>
              </p:nvSpPr>
              <p:spPr bwMode="auto">
                <a:xfrm>
                  <a:off x="1209" y="3548"/>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5" name="Rectangle 316"/>
                <p:cNvSpPr>
                  <a:spLocks noChangeArrowheads="1"/>
                </p:cNvSpPr>
                <p:nvPr/>
              </p:nvSpPr>
              <p:spPr bwMode="auto">
                <a:xfrm>
                  <a:off x="122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6" name="Rectangle 317"/>
                <p:cNvSpPr>
                  <a:spLocks noChangeArrowheads="1"/>
                </p:cNvSpPr>
                <p:nvPr/>
              </p:nvSpPr>
              <p:spPr bwMode="auto">
                <a:xfrm>
                  <a:off x="1232"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7" name="Rectangle 318"/>
                <p:cNvSpPr>
                  <a:spLocks noChangeArrowheads="1"/>
                </p:cNvSpPr>
                <p:nvPr/>
              </p:nvSpPr>
              <p:spPr bwMode="auto">
                <a:xfrm>
                  <a:off x="124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8" name="Rectangle 319"/>
                <p:cNvSpPr>
                  <a:spLocks noChangeArrowheads="1"/>
                </p:cNvSpPr>
                <p:nvPr/>
              </p:nvSpPr>
              <p:spPr bwMode="auto">
                <a:xfrm>
                  <a:off x="1261"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9" name="Rectangle 320"/>
                <p:cNvSpPr>
                  <a:spLocks noChangeArrowheads="1"/>
                </p:cNvSpPr>
                <p:nvPr/>
              </p:nvSpPr>
              <p:spPr bwMode="auto">
                <a:xfrm>
                  <a:off x="127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0" name="Rectangle 321"/>
                <p:cNvSpPr>
                  <a:spLocks noChangeArrowheads="1"/>
                </p:cNvSpPr>
                <p:nvPr/>
              </p:nvSpPr>
              <p:spPr bwMode="auto">
                <a:xfrm>
                  <a:off x="1288"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1" name="Oval 322"/>
                <p:cNvSpPr>
                  <a:spLocks noChangeArrowheads="1"/>
                </p:cNvSpPr>
                <p:nvPr/>
              </p:nvSpPr>
              <p:spPr bwMode="auto">
                <a:xfrm>
                  <a:off x="1415"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2" name="Rectangle 323"/>
                <p:cNvSpPr>
                  <a:spLocks noChangeArrowheads="1"/>
                </p:cNvSpPr>
                <p:nvPr/>
              </p:nvSpPr>
              <p:spPr bwMode="auto">
                <a:xfrm>
                  <a:off x="1209" y="3627"/>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3" name="Rectangle 324"/>
                <p:cNvSpPr>
                  <a:spLocks noChangeArrowheads="1"/>
                </p:cNvSpPr>
                <p:nvPr/>
              </p:nvSpPr>
              <p:spPr bwMode="auto">
                <a:xfrm>
                  <a:off x="122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4" name="Rectangle 325"/>
                <p:cNvSpPr>
                  <a:spLocks noChangeArrowheads="1"/>
                </p:cNvSpPr>
                <p:nvPr/>
              </p:nvSpPr>
              <p:spPr bwMode="auto">
                <a:xfrm>
                  <a:off x="1232"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5" name="Rectangle 326"/>
                <p:cNvSpPr>
                  <a:spLocks noChangeArrowheads="1"/>
                </p:cNvSpPr>
                <p:nvPr/>
              </p:nvSpPr>
              <p:spPr bwMode="auto">
                <a:xfrm>
                  <a:off x="124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6" name="Rectangle 327"/>
                <p:cNvSpPr>
                  <a:spLocks noChangeArrowheads="1"/>
                </p:cNvSpPr>
                <p:nvPr/>
              </p:nvSpPr>
              <p:spPr bwMode="auto">
                <a:xfrm>
                  <a:off x="1261"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7" name="Rectangle 328"/>
                <p:cNvSpPr>
                  <a:spLocks noChangeArrowheads="1"/>
                </p:cNvSpPr>
                <p:nvPr/>
              </p:nvSpPr>
              <p:spPr bwMode="auto">
                <a:xfrm>
                  <a:off x="127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8" name="Rectangle 329"/>
                <p:cNvSpPr>
                  <a:spLocks noChangeArrowheads="1"/>
                </p:cNvSpPr>
                <p:nvPr/>
              </p:nvSpPr>
              <p:spPr bwMode="auto">
                <a:xfrm>
                  <a:off x="1288"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9" name="Oval 330"/>
                <p:cNvSpPr>
                  <a:spLocks noChangeArrowheads="1"/>
                </p:cNvSpPr>
                <p:nvPr/>
              </p:nvSpPr>
              <p:spPr bwMode="auto">
                <a:xfrm>
                  <a:off x="1415"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0" name="Rectangle 331"/>
                <p:cNvSpPr>
                  <a:spLocks noChangeArrowheads="1"/>
                </p:cNvSpPr>
                <p:nvPr/>
              </p:nvSpPr>
              <p:spPr bwMode="auto">
                <a:xfrm>
                  <a:off x="1209" y="3706"/>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1" name="Rectangle 332"/>
                <p:cNvSpPr>
                  <a:spLocks noChangeArrowheads="1"/>
                </p:cNvSpPr>
                <p:nvPr/>
              </p:nvSpPr>
              <p:spPr bwMode="auto">
                <a:xfrm>
                  <a:off x="122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2" name="Rectangle 333"/>
                <p:cNvSpPr>
                  <a:spLocks noChangeArrowheads="1"/>
                </p:cNvSpPr>
                <p:nvPr/>
              </p:nvSpPr>
              <p:spPr bwMode="auto">
                <a:xfrm>
                  <a:off x="1232"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3" name="Rectangle 334"/>
                <p:cNvSpPr>
                  <a:spLocks noChangeArrowheads="1"/>
                </p:cNvSpPr>
                <p:nvPr/>
              </p:nvSpPr>
              <p:spPr bwMode="auto">
                <a:xfrm>
                  <a:off x="124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4" name="Rectangle 335"/>
                <p:cNvSpPr>
                  <a:spLocks noChangeArrowheads="1"/>
                </p:cNvSpPr>
                <p:nvPr/>
              </p:nvSpPr>
              <p:spPr bwMode="auto">
                <a:xfrm>
                  <a:off x="1261"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5" name="Rectangle 336"/>
                <p:cNvSpPr>
                  <a:spLocks noChangeArrowheads="1"/>
                </p:cNvSpPr>
                <p:nvPr/>
              </p:nvSpPr>
              <p:spPr bwMode="auto">
                <a:xfrm>
                  <a:off x="127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6" name="Rectangle 337"/>
                <p:cNvSpPr>
                  <a:spLocks noChangeArrowheads="1"/>
                </p:cNvSpPr>
                <p:nvPr/>
              </p:nvSpPr>
              <p:spPr bwMode="auto">
                <a:xfrm>
                  <a:off x="1288"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7" name="Oval 338"/>
                <p:cNvSpPr>
                  <a:spLocks noChangeArrowheads="1"/>
                </p:cNvSpPr>
                <p:nvPr/>
              </p:nvSpPr>
              <p:spPr bwMode="auto">
                <a:xfrm>
                  <a:off x="1415"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8" name="Rectangle 339"/>
                <p:cNvSpPr>
                  <a:spLocks noChangeArrowheads="1"/>
                </p:cNvSpPr>
                <p:nvPr/>
              </p:nvSpPr>
              <p:spPr bwMode="auto">
                <a:xfrm>
                  <a:off x="1209" y="3785"/>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9" name="Rectangle 340"/>
                <p:cNvSpPr>
                  <a:spLocks noChangeArrowheads="1"/>
                </p:cNvSpPr>
                <p:nvPr/>
              </p:nvSpPr>
              <p:spPr bwMode="auto">
                <a:xfrm>
                  <a:off x="122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0" name="Rectangle 341"/>
                <p:cNvSpPr>
                  <a:spLocks noChangeArrowheads="1"/>
                </p:cNvSpPr>
                <p:nvPr/>
              </p:nvSpPr>
              <p:spPr bwMode="auto">
                <a:xfrm>
                  <a:off x="1232"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1" name="Rectangle 342"/>
                <p:cNvSpPr>
                  <a:spLocks noChangeArrowheads="1"/>
                </p:cNvSpPr>
                <p:nvPr/>
              </p:nvSpPr>
              <p:spPr bwMode="auto">
                <a:xfrm>
                  <a:off x="124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2" name="Rectangle 343"/>
                <p:cNvSpPr>
                  <a:spLocks noChangeArrowheads="1"/>
                </p:cNvSpPr>
                <p:nvPr/>
              </p:nvSpPr>
              <p:spPr bwMode="auto">
                <a:xfrm>
                  <a:off x="1261"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3" name="Rectangle 344"/>
                <p:cNvSpPr>
                  <a:spLocks noChangeArrowheads="1"/>
                </p:cNvSpPr>
                <p:nvPr/>
              </p:nvSpPr>
              <p:spPr bwMode="auto">
                <a:xfrm>
                  <a:off x="127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4" name="Rectangle 345"/>
                <p:cNvSpPr>
                  <a:spLocks noChangeArrowheads="1"/>
                </p:cNvSpPr>
                <p:nvPr/>
              </p:nvSpPr>
              <p:spPr bwMode="auto">
                <a:xfrm>
                  <a:off x="1288"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5" name="Oval 346"/>
                <p:cNvSpPr>
                  <a:spLocks noChangeArrowheads="1"/>
                </p:cNvSpPr>
                <p:nvPr/>
              </p:nvSpPr>
              <p:spPr bwMode="auto">
                <a:xfrm>
                  <a:off x="1415"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6" name="Rectangle 347"/>
                <p:cNvSpPr>
                  <a:spLocks noChangeArrowheads="1"/>
                </p:cNvSpPr>
                <p:nvPr/>
              </p:nvSpPr>
              <p:spPr bwMode="auto">
                <a:xfrm>
                  <a:off x="1209" y="3866"/>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7" name="Rectangle 348"/>
                <p:cNvSpPr>
                  <a:spLocks noChangeArrowheads="1"/>
                </p:cNvSpPr>
                <p:nvPr/>
              </p:nvSpPr>
              <p:spPr bwMode="auto">
                <a:xfrm>
                  <a:off x="122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8" name="Rectangle 349"/>
                <p:cNvSpPr>
                  <a:spLocks noChangeArrowheads="1"/>
                </p:cNvSpPr>
                <p:nvPr/>
              </p:nvSpPr>
              <p:spPr bwMode="auto">
                <a:xfrm>
                  <a:off x="1232"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9" name="Rectangle 350"/>
                <p:cNvSpPr>
                  <a:spLocks noChangeArrowheads="1"/>
                </p:cNvSpPr>
                <p:nvPr/>
              </p:nvSpPr>
              <p:spPr bwMode="auto">
                <a:xfrm>
                  <a:off x="124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0" name="Rectangle 351"/>
                <p:cNvSpPr>
                  <a:spLocks noChangeArrowheads="1"/>
                </p:cNvSpPr>
                <p:nvPr/>
              </p:nvSpPr>
              <p:spPr bwMode="auto">
                <a:xfrm>
                  <a:off x="1261"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1" name="Rectangle 352"/>
                <p:cNvSpPr>
                  <a:spLocks noChangeArrowheads="1"/>
                </p:cNvSpPr>
                <p:nvPr/>
              </p:nvSpPr>
              <p:spPr bwMode="auto">
                <a:xfrm>
                  <a:off x="127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2" name="Rectangle 353"/>
                <p:cNvSpPr>
                  <a:spLocks noChangeArrowheads="1"/>
                </p:cNvSpPr>
                <p:nvPr/>
              </p:nvSpPr>
              <p:spPr bwMode="auto">
                <a:xfrm>
                  <a:off x="1288"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3" name="Oval 354"/>
                <p:cNvSpPr>
                  <a:spLocks noChangeArrowheads="1"/>
                </p:cNvSpPr>
                <p:nvPr/>
              </p:nvSpPr>
              <p:spPr bwMode="auto">
                <a:xfrm>
                  <a:off x="1415"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4" name="Rectangle 355"/>
                <p:cNvSpPr>
                  <a:spLocks noChangeArrowheads="1"/>
                </p:cNvSpPr>
                <p:nvPr/>
              </p:nvSpPr>
              <p:spPr bwMode="auto">
                <a:xfrm>
                  <a:off x="1209" y="3945"/>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5" name="Rectangle 356"/>
                <p:cNvSpPr>
                  <a:spLocks noChangeArrowheads="1"/>
                </p:cNvSpPr>
                <p:nvPr/>
              </p:nvSpPr>
              <p:spPr bwMode="auto">
                <a:xfrm>
                  <a:off x="122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6" name="Rectangle 357"/>
                <p:cNvSpPr>
                  <a:spLocks noChangeArrowheads="1"/>
                </p:cNvSpPr>
                <p:nvPr/>
              </p:nvSpPr>
              <p:spPr bwMode="auto">
                <a:xfrm>
                  <a:off x="1232"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7" name="Rectangle 358"/>
                <p:cNvSpPr>
                  <a:spLocks noChangeArrowheads="1"/>
                </p:cNvSpPr>
                <p:nvPr/>
              </p:nvSpPr>
              <p:spPr bwMode="auto">
                <a:xfrm>
                  <a:off x="124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8" name="Rectangle 359"/>
                <p:cNvSpPr>
                  <a:spLocks noChangeArrowheads="1"/>
                </p:cNvSpPr>
                <p:nvPr/>
              </p:nvSpPr>
              <p:spPr bwMode="auto">
                <a:xfrm>
                  <a:off x="1261"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9" name="Rectangle 360"/>
                <p:cNvSpPr>
                  <a:spLocks noChangeArrowheads="1"/>
                </p:cNvSpPr>
                <p:nvPr/>
              </p:nvSpPr>
              <p:spPr bwMode="auto">
                <a:xfrm>
                  <a:off x="127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0" name="Rectangle 361"/>
                <p:cNvSpPr>
                  <a:spLocks noChangeArrowheads="1"/>
                </p:cNvSpPr>
                <p:nvPr/>
              </p:nvSpPr>
              <p:spPr bwMode="auto">
                <a:xfrm>
                  <a:off x="1288"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1" name="Oval 362"/>
                <p:cNvSpPr>
                  <a:spLocks noChangeArrowheads="1"/>
                </p:cNvSpPr>
                <p:nvPr/>
              </p:nvSpPr>
              <p:spPr bwMode="auto">
                <a:xfrm>
                  <a:off x="1415"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2" name="Rectangle 363"/>
                <p:cNvSpPr>
                  <a:spLocks noChangeArrowheads="1"/>
                </p:cNvSpPr>
                <p:nvPr/>
              </p:nvSpPr>
              <p:spPr bwMode="auto">
                <a:xfrm>
                  <a:off x="1542"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3" name="Rectangle 364"/>
                <p:cNvSpPr>
                  <a:spLocks noChangeArrowheads="1"/>
                </p:cNvSpPr>
                <p:nvPr/>
              </p:nvSpPr>
              <p:spPr bwMode="auto">
                <a:xfrm>
                  <a:off x="1573"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4" name="Rectangle 365"/>
                <p:cNvSpPr>
                  <a:spLocks noChangeArrowheads="1"/>
                </p:cNvSpPr>
                <p:nvPr/>
              </p:nvSpPr>
              <p:spPr bwMode="auto">
                <a:xfrm>
                  <a:off x="1589"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5" name="Rectangle 366"/>
                <p:cNvSpPr>
                  <a:spLocks noChangeArrowheads="1"/>
                </p:cNvSpPr>
                <p:nvPr/>
              </p:nvSpPr>
              <p:spPr bwMode="auto">
                <a:xfrm>
                  <a:off x="159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6" name="Rectangle 367"/>
                <p:cNvSpPr>
                  <a:spLocks noChangeArrowheads="1"/>
                </p:cNvSpPr>
                <p:nvPr/>
              </p:nvSpPr>
              <p:spPr bwMode="auto">
                <a:xfrm>
                  <a:off x="161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7" name="Rectangle 368"/>
                <p:cNvSpPr>
                  <a:spLocks noChangeArrowheads="1"/>
                </p:cNvSpPr>
                <p:nvPr/>
              </p:nvSpPr>
              <p:spPr bwMode="auto">
                <a:xfrm>
                  <a:off x="1625"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8" name="Rectangle 369"/>
                <p:cNvSpPr>
                  <a:spLocks noChangeArrowheads="1"/>
                </p:cNvSpPr>
                <p:nvPr/>
              </p:nvSpPr>
              <p:spPr bwMode="auto">
                <a:xfrm>
                  <a:off x="163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9" name="Rectangle 370"/>
                <p:cNvSpPr>
                  <a:spLocks noChangeArrowheads="1"/>
                </p:cNvSpPr>
                <p:nvPr/>
              </p:nvSpPr>
              <p:spPr bwMode="auto">
                <a:xfrm>
                  <a:off x="165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0" name="Rectangle 371"/>
                <p:cNvSpPr>
                  <a:spLocks noChangeArrowheads="1"/>
                </p:cNvSpPr>
                <p:nvPr/>
              </p:nvSpPr>
              <p:spPr bwMode="auto">
                <a:xfrm>
                  <a:off x="1666"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1" name="Oval 372"/>
                <p:cNvSpPr>
                  <a:spLocks noChangeArrowheads="1"/>
                </p:cNvSpPr>
                <p:nvPr/>
              </p:nvSpPr>
              <p:spPr bwMode="auto">
                <a:xfrm>
                  <a:off x="1793"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2" name="Rectangle 373"/>
                <p:cNvSpPr>
                  <a:spLocks noChangeArrowheads="1"/>
                </p:cNvSpPr>
                <p:nvPr/>
              </p:nvSpPr>
              <p:spPr bwMode="auto">
                <a:xfrm>
                  <a:off x="1589"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3" name="Rectangle 374"/>
                <p:cNvSpPr>
                  <a:spLocks noChangeArrowheads="1"/>
                </p:cNvSpPr>
                <p:nvPr/>
              </p:nvSpPr>
              <p:spPr bwMode="auto">
                <a:xfrm>
                  <a:off x="159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4" name="Rectangle 375"/>
                <p:cNvSpPr>
                  <a:spLocks noChangeArrowheads="1"/>
                </p:cNvSpPr>
                <p:nvPr/>
              </p:nvSpPr>
              <p:spPr bwMode="auto">
                <a:xfrm>
                  <a:off x="161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5" name="Rectangle 376"/>
                <p:cNvSpPr>
                  <a:spLocks noChangeArrowheads="1"/>
                </p:cNvSpPr>
                <p:nvPr/>
              </p:nvSpPr>
              <p:spPr bwMode="auto">
                <a:xfrm>
                  <a:off x="1625"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6" name="Rectangle 377"/>
                <p:cNvSpPr>
                  <a:spLocks noChangeArrowheads="1"/>
                </p:cNvSpPr>
                <p:nvPr/>
              </p:nvSpPr>
              <p:spPr bwMode="auto">
                <a:xfrm>
                  <a:off x="163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7" name="Rectangle 378"/>
                <p:cNvSpPr>
                  <a:spLocks noChangeArrowheads="1"/>
                </p:cNvSpPr>
                <p:nvPr/>
              </p:nvSpPr>
              <p:spPr bwMode="auto">
                <a:xfrm>
                  <a:off x="165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8" name="Rectangle 379"/>
                <p:cNvSpPr>
                  <a:spLocks noChangeArrowheads="1"/>
                </p:cNvSpPr>
                <p:nvPr/>
              </p:nvSpPr>
              <p:spPr bwMode="auto">
                <a:xfrm>
                  <a:off x="1666"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9" name="Oval 380"/>
                <p:cNvSpPr>
                  <a:spLocks noChangeArrowheads="1"/>
                </p:cNvSpPr>
                <p:nvPr/>
              </p:nvSpPr>
              <p:spPr bwMode="auto">
                <a:xfrm>
                  <a:off x="1793"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0" name="Rectangle 381"/>
                <p:cNvSpPr>
                  <a:spLocks noChangeArrowheads="1"/>
                </p:cNvSpPr>
                <p:nvPr/>
              </p:nvSpPr>
              <p:spPr bwMode="auto">
                <a:xfrm>
                  <a:off x="1589"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1" name="Rectangle 382"/>
                <p:cNvSpPr>
                  <a:spLocks noChangeArrowheads="1"/>
                </p:cNvSpPr>
                <p:nvPr/>
              </p:nvSpPr>
              <p:spPr bwMode="auto">
                <a:xfrm>
                  <a:off x="159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2" name="Rectangle 383"/>
                <p:cNvSpPr>
                  <a:spLocks noChangeArrowheads="1"/>
                </p:cNvSpPr>
                <p:nvPr/>
              </p:nvSpPr>
              <p:spPr bwMode="auto">
                <a:xfrm>
                  <a:off x="161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3" name="Rectangle 384"/>
                <p:cNvSpPr>
                  <a:spLocks noChangeArrowheads="1"/>
                </p:cNvSpPr>
                <p:nvPr/>
              </p:nvSpPr>
              <p:spPr bwMode="auto">
                <a:xfrm>
                  <a:off x="1625"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4" name="Rectangle 385"/>
                <p:cNvSpPr>
                  <a:spLocks noChangeArrowheads="1"/>
                </p:cNvSpPr>
                <p:nvPr/>
              </p:nvSpPr>
              <p:spPr bwMode="auto">
                <a:xfrm>
                  <a:off x="163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5" name="Rectangle 386"/>
                <p:cNvSpPr>
                  <a:spLocks noChangeArrowheads="1"/>
                </p:cNvSpPr>
                <p:nvPr/>
              </p:nvSpPr>
              <p:spPr bwMode="auto">
                <a:xfrm>
                  <a:off x="165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6" name="Rectangle 387"/>
                <p:cNvSpPr>
                  <a:spLocks noChangeArrowheads="1"/>
                </p:cNvSpPr>
                <p:nvPr/>
              </p:nvSpPr>
              <p:spPr bwMode="auto">
                <a:xfrm>
                  <a:off x="1666"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7" name="Oval 388"/>
                <p:cNvSpPr>
                  <a:spLocks noChangeArrowheads="1"/>
                </p:cNvSpPr>
                <p:nvPr/>
              </p:nvSpPr>
              <p:spPr bwMode="auto">
                <a:xfrm>
                  <a:off x="1793"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8" name="Rectangle 389"/>
                <p:cNvSpPr>
                  <a:spLocks noChangeArrowheads="1"/>
                </p:cNvSpPr>
                <p:nvPr/>
              </p:nvSpPr>
              <p:spPr bwMode="auto">
                <a:xfrm>
                  <a:off x="1589"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9" name="Rectangle 390"/>
                <p:cNvSpPr>
                  <a:spLocks noChangeArrowheads="1"/>
                </p:cNvSpPr>
                <p:nvPr/>
              </p:nvSpPr>
              <p:spPr bwMode="auto">
                <a:xfrm>
                  <a:off x="159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0" name="Rectangle 391"/>
                <p:cNvSpPr>
                  <a:spLocks noChangeArrowheads="1"/>
                </p:cNvSpPr>
                <p:nvPr/>
              </p:nvSpPr>
              <p:spPr bwMode="auto">
                <a:xfrm>
                  <a:off x="161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1" name="Rectangle 392"/>
                <p:cNvSpPr>
                  <a:spLocks noChangeArrowheads="1"/>
                </p:cNvSpPr>
                <p:nvPr/>
              </p:nvSpPr>
              <p:spPr bwMode="auto">
                <a:xfrm>
                  <a:off x="1625"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2" name="Rectangle 393"/>
                <p:cNvSpPr>
                  <a:spLocks noChangeArrowheads="1"/>
                </p:cNvSpPr>
                <p:nvPr/>
              </p:nvSpPr>
              <p:spPr bwMode="auto">
                <a:xfrm>
                  <a:off x="163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3" name="Rectangle 394"/>
                <p:cNvSpPr>
                  <a:spLocks noChangeArrowheads="1"/>
                </p:cNvSpPr>
                <p:nvPr/>
              </p:nvSpPr>
              <p:spPr bwMode="auto">
                <a:xfrm>
                  <a:off x="165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4" name="Rectangle 395"/>
                <p:cNvSpPr>
                  <a:spLocks noChangeArrowheads="1"/>
                </p:cNvSpPr>
                <p:nvPr/>
              </p:nvSpPr>
              <p:spPr bwMode="auto">
                <a:xfrm>
                  <a:off x="1666"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5" name="Oval 396"/>
                <p:cNvSpPr>
                  <a:spLocks noChangeArrowheads="1"/>
                </p:cNvSpPr>
                <p:nvPr/>
              </p:nvSpPr>
              <p:spPr bwMode="auto">
                <a:xfrm>
                  <a:off x="1793"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6" name="Rectangle 397"/>
                <p:cNvSpPr>
                  <a:spLocks noChangeArrowheads="1"/>
                </p:cNvSpPr>
                <p:nvPr/>
              </p:nvSpPr>
              <p:spPr bwMode="auto">
                <a:xfrm>
                  <a:off x="1589"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7" name="Rectangle 398"/>
                <p:cNvSpPr>
                  <a:spLocks noChangeArrowheads="1"/>
                </p:cNvSpPr>
                <p:nvPr/>
              </p:nvSpPr>
              <p:spPr bwMode="auto">
                <a:xfrm>
                  <a:off x="159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8" name="Rectangle 399"/>
                <p:cNvSpPr>
                  <a:spLocks noChangeArrowheads="1"/>
                </p:cNvSpPr>
                <p:nvPr/>
              </p:nvSpPr>
              <p:spPr bwMode="auto">
                <a:xfrm>
                  <a:off x="161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9" name="Rectangle 400"/>
                <p:cNvSpPr>
                  <a:spLocks noChangeArrowheads="1"/>
                </p:cNvSpPr>
                <p:nvPr/>
              </p:nvSpPr>
              <p:spPr bwMode="auto">
                <a:xfrm>
                  <a:off x="1625"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0" name="Rectangle 401"/>
                <p:cNvSpPr>
                  <a:spLocks noChangeArrowheads="1"/>
                </p:cNvSpPr>
                <p:nvPr/>
              </p:nvSpPr>
              <p:spPr bwMode="auto">
                <a:xfrm>
                  <a:off x="163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1" name="Rectangle 402"/>
                <p:cNvSpPr>
                  <a:spLocks noChangeArrowheads="1"/>
                </p:cNvSpPr>
                <p:nvPr/>
              </p:nvSpPr>
              <p:spPr bwMode="auto">
                <a:xfrm>
                  <a:off x="165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2" name="Rectangle 403"/>
                <p:cNvSpPr>
                  <a:spLocks noChangeArrowheads="1"/>
                </p:cNvSpPr>
                <p:nvPr/>
              </p:nvSpPr>
              <p:spPr bwMode="auto">
                <a:xfrm>
                  <a:off x="1666"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3" name="Oval 404"/>
                <p:cNvSpPr>
                  <a:spLocks noChangeArrowheads="1"/>
                </p:cNvSpPr>
                <p:nvPr/>
              </p:nvSpPr>
              <p:spPr bwMode="auto">
                <a:xfrm>
                  <a:off x="1793"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4" name="Rectangle 405"/>
                <p:cNvSpPr>
                  <a:spLocks noChangeArrowheads="1"/>
                </p:cNvSpPr>
                <p:nvPr/>
              </p:nvSpPr>
              <p:spPr bwMode="auto">
                <a:xfrm>
                  <a:off x="1589"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5" name="Rectangle 406"/>
                <p:cNvSpPr>
                  <a:spLocks noChangeArrowheads="1"/>
                </p:cNvSpPr>
                <p:nvPr/>
              </p:nvSpPr>
              <p:spPr bwMode="auto">
                <a:xfrm>
                  <a:off x="159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6" name="Rectangle 407"/>
                <p:cNvSpPr>
                  <a:spLocks noChangeArrowheads="1"/>
                </p:cNvSpPr>
                <p:nvPr/>
              </p:nvSpPr>
              <p:spPr bwMode="auto">
                <a:xfrm>
                  <a:off x="161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7" name="Rectangle 408"/>
                <p:cNvSpPr>
                  <a:spLocks noChangeArrowheads="1"/>
                </p:cNvSpPr>
                <p:nvPr/>
              </p:nvSpPr>
              <p:spPr bwMode="auto">
                <a:xfrm>
                  <a:off x="1625"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8" name="Rectangle 409"/>
                <p:cNvSpPr>
                  <a:spLocks noChangeArrowheads="1"/>
                </p:cNvSpPr>
                <p:nvPr/>
              </p:nvSpPr>
              <p:spPr bwMode="auto">
                <a:xfrm>
                  <a:off x="163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9" name="Rectangle 410"/>
                <p:cNvSpPr>
                  <a:spLocks noChangeArrowheads="1"/>
                </p:cNvSpPr>
                <p:nvPr/>
              </p:nvSpPr>
              <p:spPr bwMode="auto">
                <a:xfrm>
                  <a:off x="165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617" name="Group 612"/>
              <p:cNvGrpSpPr>
                <a:grpSpLocks/>
              </p:cNvGrpSpPr>
              <p:nvPr/>
            </p:nvGrpSpPr>
            <p:grpSpPr bwMode="auto">
              <a:xfrm>
                <a:off x="1205" y="3112"/>
                <a:ext cx="1051" cy="1007"/>
                <a:chOff x="1205" y="3112"/>
                <a:chExt cx="1051" cy="1007"/>
              </a:xfrm>
            </p:grpSpPr>
            <p:sp>
              <p:nvSpPr>
                <p:cNvPr id="621" name="Rectangle 412"/>
                <p:cNvSpPr>
                  <a:spLocks noChangeArrowheads="1"/>
                </p:cNvSpPr>
                <p:nvPr/>
              </p:nvSpPr>
              <p:spPr bwMode="auto">
                <a:xfrm>
                  <a:off x="1666"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2" name="Oval 413"/>
                <p:cNvSpPr>
                  <a:spLocks noChangeArrowheads="1"/>
                </p:cNvSpPr>
                <p:nvPr/>
              </p:nvSpPr>
              <p:spPr bwMode="auto">
                <a:xfrm>
                  <a:off x="1793"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3" name="Rectangle 414"/>
                <p:cNvSpPr>
                  <a:spLocks noChangeArrowheads="1"/>
                </p:cNvSpPr>
                <p:nvPr/>
              </p:nvSpPr>
              <p:spPr bwMode="auto">
                <a:xfrm>
                  <a:off x="1589"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4" name="Rectangle 415"/>
                <p:cNvSpPr>
                  <a:spLocks noChangeArrowheads="1"/>
                </p:cNvSpPr>
                <p:nvPr/>
              </p:nvSpPr>
              <p:spPr bwMode="auto">
                <a:xfrm>
                  <a:off x="159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5" name="Rectangle 416"/>
                <p:cNvSpPr>
                  <a:spLocks noChangeArrowheads="1"/>
                </p:cNvSpPr>
                <p:nvPr/>
              </p:nvSpPr>
              <p:spPr bwMode="auto">
                <a:xfrm>
                  <a:off x="161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6" name="Rectangle 417"/>
                <p:cNvSpPr>
                  <a:spLocks noChangeArrowheads="1"/>
                </p:cNvSpPr>
                <p:nvPr/>
              </p:nvSpPr>
              <p:spPr bwMode="auto">
                <a:xfrm>
                  <a:off x="1625"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7" name="Rectangle 418"/>
                <p:cNvSpPr>
                  <a:spLocks noChangeArrowheads="1"/>
                </p:cNvSpPr>
                <p:nvPr/>
              </p:nvSpPr>
              <p:spPr bwMode="auto">
                <a:xfrm>
                  <a:off x="163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8" name="Rectangle 419"/>
                <p:cNvSpPr>
                  <a:spLocks noChangeArrowheads="1"/>
                </p:cNvSpPr>
                <p:nvPr/>
              </p:nvSpPr>
              <p:spPr bwMode="auto">
                <a:xfrm>
                  <a:off x="165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9" name="Rectangle 420"/>
                <p:cNvSpPr>
                  <a:spLocks noChangeArrowheads="1"/>
                </p:cNvSpPr>
                <p:nvPr/>
              </p:nvSpPr>
              <p:spPr bwMode="auto">
                <a:xfrm>
                  <a:off x="1666"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0" name="Oval 421"/>
                <p:cNvSpPr>
                  <a:spLocks noChangeArrowheads="1"/>
                </p:cNvSpPr>
                <p:nvPr/>
              </p:nvSpPr>
              <p:spPr bwMode="auto">
                <a:xfrm>
                  <a:off x="1793"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1" name="Rectangle 422"/>
                <p:cNvSpPr>
                  <a:spLocks noChangeArrowheads="1"/>
                </p:cNvSpPr>
                <p:nvPr/>
              </p:nvSpPr>
              <p:spPr bwMode="auto">
                <a:xfrm>
                  <a:off x="1542"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2" name="Rectangle 423"/>
                <p:cNvSpPr>
                  <a:spLocks noChangeArrowheads="1"/>
                </p:cNvSpPr>
                <p:nvPr/>
              </p:nvSpPr>
              <p:spPr bwMode="auto">
                <a:xfrm>
                  <a:off x="1573"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3" name="Rectangle 424"/>
                <p:cNvSpPr>
                  <a:spLocks noChangeArrowheads="1"/>
                </p:cNvSpPr>
                <p:nvPr/>
              </p:nvSpPr>
              <p:spPr bwMode="auto">
                <a:xfrm>
                  <a:off x="1589"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4" name="Rectangle 425"/>
                <p:cNvSpPr>
                  <a:spLocks noChangeArrowheads="1"/>
                </p:cNvSpPr>
                <p:nvPr/>
              </p:nvSpPr>
              <p:spPr bwMode="auto">
                <a:xfrm>
                  <a:off x="159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5" name="Rectangle 426"/>
                <p:cNvSpPr>
                  <a:spLocks noChangeArrowheads="1"/>
                </p:cNvSpPr>
                <p:nvPr/>
              </p:nvSpPr>
              <p:spPr bwMode="auto">
                <a:xfrm>
                  <a:off x="161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6" name="Rectangle 427"/>
                <p:cNvSpPr>
                  <a:spLocks noChangeArrowheads="1"/>
                </p:cNvSpPr>
                <p:nvPr/>
              </p:nvSpPr>
              <p:spPr bwMode="auto">
                <a:xfrm>
                  <a:off x="1625"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7" name="Rectangle 428"/>
                <p:cNvSpPr>
                  <a:spLocks noChangeArrowheads="1"/>
                </p:cNvSpPr>
                <p:nvPr/>
              </p:nvSpPr>
              <p:spPr bwMode="auto">
                <a:xfrm>
                  <a:off x="163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8" name="Rectangle 429"/>
                <p:cNvSpPr>
                  <a:spLocks noChangeArrowheads="1"/>
                </p:cNvSpPr>
                <p:nvPr/>
              </p:nvSpPr>
              <p:spPr bwMode="auto">
                <a:xfrm>
                  <a:off x="165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9" name="Rectangle 430"/>
                <p:cNvSpPr>
                  <a:spLocks noChangeArrowheads="1"/>
                </p:cNvSpPr>
                <p:nvPr/>
              </p:nvSpPr>
              <p:spPr bwMode="auto">
                <a:xfrm>
                  <a:off x="1666"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0" name="Oval 431"/>
                <p:cNvSpPr>
                  <a:spLocks noChangeArrowheads="1"/>
                </p:cNvSpPr>
                <p:nvPr/>
              </p:nvSpPr>
              <p:spPr bwMode="auto">
                <a:xfrm>
                  <a:off x="1793"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1" name="Rectangle 432"/>
                <p:cNvSpPr>
                  <a:spLocks noChangeArrowheads="1"/>
                </p:cNvSpPr>
                <p:nvPr/>
              </p:nvSpPr>
              <p:spPr bwMode="auto">
                <a:xfrm>
                  <a:off x="1589"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2" name="Rectangle 433"/>
                <p:cNvSpPr>
                  <a:spLocks noChangeArrowheads="1"/>
                </p:cNvSpPr>
                <p:nvPr/>
              </p:nvSpPr>
              <p:spPr bwMode="auto">
                <a:xfrm>
                  <a:off x="159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3" name="Rectangle 434"/>
                <p:cNvSpPr>
                  <a:spLocks noChangeArrowheads="1"/>
                </p:cNvSpPr>
                <p:nvPr/>
              </p:nvSpPr>
              <p:spPr bwMode="auto">
                <a:xfrm>
                  <a:off x="161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4" name="Rectangle 435"/>
                <p:cNvSpPr>
                  <a:spLocks noChangeArrowheads="1"/>
                </p:cNvSpPr>
                <p:nvPr/>
              </p:nvSpPr>
              <p:spPr bwMode="auto">
                <a:xfrm>
                  <a:off x="1625"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5" name="Rectangle 436"/>
                <p:cNvSpPr>
                  <a:spLocks noChangeArrowheads="1"/>
                </p:cNvSpPr>
                <p:nvPr/>
              </p:nvSpPr>
              <p:spPr bwMode="auto">
                <a:xfrm>
                  <a:off x="163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6" name="Rectangle 437"/>
                <p:cNvSpPr>
                  <a:spLocks noChangeArrowheads="1"/>
                </p:cNvSpPr>
                <p:nvPr/>
              </p:nvSpPr>
              <p:spPr bwMode="auto">
                <a:xfrm>
                  <a:off x="165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7" name="Rectangle 438"/>
                <p:cNvSpPr>
                  <a:spLocks noChangeArrowheads="1"/>
                </p:cNvSpPr>
                <p:nvPr/>
              </p:nvSpPr>
              <p:spPr bwMode="auto">
                <a:xfrm>
                  <a:off x="1666"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8" name="Oval 439"/>
                <p:cNvSpPr>
                  <a:spLocks noChangeArrowheads="1"/>
                </p:cNvSpPr>
                <p:nvPr/>
              </p:nvSpPr>
              <p:spPr bwMode="auto">
                <a:xfrm>
                  <a:off x="1793"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9" name="Rectangle 440"/>
                <p:cNvSpPr>
                  <a:spLocks noChangeArrowheads="1"/>
                </p:cNvSpPr>
                <p:nvPr/>
              </p:nvSpPr>
              <p:spPr bwMode="auto">
                <a:xfrm>
                  <a:off x="1589"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0" name="Rectangle 441"/>
                <p:cNvSpPr>
                  <a:spLocks noChangeArrowheads="1"/>
                </p:cNvSpPr>
                <p:nvPr/>
              </p:nvSpPr>
              <p:spPr bwMode="auto">
                <a:xfrm>
                  <a:off x="159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1" name="Rectangle 442"/>
                <p:cNvSpPr>
                  <a:spLocks noChangeArrowheads="1"/>
                </p:cNvSpPr>
                <p:nvPr/>
              </p:nvSpPr>
              <p:spPr bwMode="auto">
                <a:xfrm>
                  <a:off x="161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2" name="Rectangle 443"/>
                <p:cNvSpPr>
                  <a:spLocks noChangeArrowheads="1"/>
                </p:cNvSpPr>
                <p:nvPr/>
              </p:nvSpPr>
              <p:spPr bwMode="auto">
                <a:xfrm>
                  <a:off x="1625"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3" name="Rectangle 444"/>
                <p:cNvSpPr>
                  <a:spLocks noChangeArrowheads="1"/>
                </p:cNvSpPr>
                <p:nvPr/>
              </p:nvSpPr>
              <p:spPr bwMode="auto">
                <a:xfrm>
                  <a:off x="163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4" name="Rectangle 445"/>
                <p:cNvSpPr>
                  <a:spLocks noChangeArrowheads="1"/>
                </p:cNvSpPr>
                <p:nvPr/>
              </p:nvSpPr>
              <p:spPr bwMode="auto">
                <a:xfrm>
                  <a:off x="165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5" name="Rectangle 446"/>
                <p:cNvSpPr>
                  <a:spLocks noChangeArrowheads="1"/>
                </p:cNvSpPr>
                <p:nvPr/>
              </p:nvSpPr>
              <p:spPr bwMode="auto">
                <a:xfrm>
                  <a:off x="1666"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6" name="Oval 447"/>
                <p:cNvSpPr>
                  <a:spLocks noChangeArrowheads="1"/>
                </p:cNvSpPr>
                <p:nvPr/>
              </p:nvSpPr>
              <p:spPr bwMode="auto">
                <a:xfrm>
                  <a:off x="1793"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7" name="Rectangle 448"/>
                <p:cNvSpPr>
                  <a:spLocks noChangeArrowheads="1"/>
                </p:cNvSpPr>
                <p:nvPr/>
              </p:nvSpPr>
              <p:spPr bwMode="auto">
                <a:xfrm>
                  <a:off x="1589"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8" name="Rectangle 449"/>
                <p:cNvSpPr>
                  <a:spLocks noChangeArrowheads="1"/>
                </p:cNvSpPr>
                <p:nvPr/>
              </p:nvSpPr>
              <p:spPr bwMode="auto">
                <a:xfrm>
                  <a:off x="159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9" name="Rectangle 450"/>
                <p:cNvSpPr>
                  <a:spLocks noChangeArrowheads="1"/>
                </p:cNvSpPr>
                <p:nvPr/>
              </p:nvSpPr>
              <p:spPr bwMode="auto">
                <a:xfrm>
                  <a:off x="161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0" name="Rectangle 451"/>
                <p:cNvSpPr>
                  <a:spLocks noChangeArrowheads="1"/>
                </p:cNvSpPr>
                <p:nvPr/>
              </p:nvSpPr>
              <p:spPr bwMode="auto">
                <a:xfrm>
                  <a:off x="1625"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1" name="Rectangle 452"/>
                <p:cNvSpPr>
                  <a:spLocks noChangeArrowheads="1"/>
                </p:cNvSpPr>
                <p:nvPr/>
              </p:nvSpPr>
              <p:spPr bwMode="auto">
                <a:xfrm>
                  <a:off x="163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2" name="Rectangle 453"/>
                <p:cNvSpPr>
                  <a:spLocks noChangeArrowheads="1"/>
                </p:cNvSpPr>
                <p:nvPr/>
              </p:nvSpPr>
              <p:spPr bwMode="auto">
                <a:xfrm>
                  <a:off x="165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3" name="Rectangle 454"/>
                <p:cNvSpPr>
                  <a:spLocks noChangeArrowheads="1"/>
                </p:cNvSpPr>
                <p:nvPr/>
              </p:nvSpPr>
              <p:spPr bwMode="auto">
                <a:xfrm>
                  <a:off x="1666"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4" name="Oval 455"/>
                <p:cNvSpPr>
                  <a:spLocks noChangeArrowheads="1"/>
                </p:cNvSpPr>
                <p:nvPr/>
              </p:nvSpPr>
              <p:spPr bwMode="auto">
                <a:xfrm>
                  <a:off x="1793"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5" name="Rectangle 456"/>
                <p:cNvSpPr>
                  <a:spLocks noChangeArrowheads="1"/>
                </p:cNvSpPr>
                <p:nvPr/>
              </p:nvSpPr>
              <p:spPr bwMode="auto">
                <a:xfrm>
                  <a:off x="1589"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6" name="Rectangle 457"/>
                <p:cNvSpPr>
                  <a:spLocks noChangeArrowheads="1"/>
                </p:cNvSpPr>
                <p:nvPr/>
              </p:nvSpPr>
              <p:spPr bwMode="auto">
                <a:xfrm>
                  <a:off x="159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7" name="Rectangle 458"/>
                <p:cNvSpPr>
                  <a:spLocks noChangeArrowheads="1"/>
                </p:cNvSpPr>
                <p:nvPr/>
              </p:nvSpPr>
              <p:spPr bwMode="auto">
                <a:xfrm>
                  <a:off x="161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8" name="Rectangle 459"/>
                <p:cNvSpPr>
                  <a:spLocks noChangeArrowheads="1"/>
                </p:cNvSpPr>
                <p:nvPr/>
              </p:nvSpPr>
              <p:spPr bwMode="auto">
                <a:xfrm>
                  <a:off x="1625"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9" name="Rectangle 460"/>
                <p:cNvSpPr>
                  <a:spLocks noChangeArrowheads="1"/>
                </p:cNvSpPr>
                <p:nvPr/>
              </p:nvSpPr>
              <p:spPr bwMode="auto">
                <a:xfrm>
                  <a:off x="163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0" name="Rectangle 461"/>
                <p:cNvSpPr>
                  <a:spLocks noChangeArrowheads="1"/>
                </p:cNvSpPr>
                <p:nvPr/>
              </p:nvSpPr>
              <p:spPr bwMode="auto">
                <a:xfrm>
                  <a:off x="165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1" name="Rectangle 462"/>
                <p:cNvSpPr>
                  <a:spLocks noChangeArrowheads="1"/>
                </p:cNvSpPr>
                <p:nvPr/>
              </p:nvSpPr>
              <p:spPr bwMode="auto">
                <a:xfrm>
                  <a:off x="1666"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2" name="Oval 463"/>
                <p:cNvSpPr>
                  <a:spLocks noChangeArrowheads="1"/>
                </p:cNvSpPr>
                <p:nvPr/>
              </p:nvSpPr>
              <p:spPr bwMode="auto">
                <a:xfrm>
                  <a:off x="1793"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3" name="Rectangle 464"/>
                <p:cNvSpPr>
                  <a:spLocks noChangeArrowheads="1"/>
                </p:cNvSpPr>
                <p:nvPr/>
              </p:nvSpPr>
              <p:spPr bwMode="auto">
                <a:xfrm>
                  <a:off x="1589"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4" name="Rectangle 465"/>
                <p:cNvSpPr>
                  <a:spLocks noChangeArrowheads="1"/>
                </p:cNvSpPr>
                <p:nvPr/>
              </p:nvSpPr>
              <p:spPr bwMode="auto">
                <a:xfrm>
                  <a:off x="159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5" name="Rectangle 466"/>
                <p:cNvSpPr>
                  <a:spLocks noChangeArrowheads="1"/>
                </p:cNvSpPr>
                <p:nvPr/>
              </p:nvSpPr>
              <p:spPr bwMode="auto">
                <a:xfrm>
                  <a:off x="161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6" name="Rectangle 467"/>
                <p:cNvSpPr>
                  <a:spLocks noChangeArrowheads="1"/>
                </p:cNvSpPr>
                <p:nvPr/>
              </p:nvSpPr>
              <p:spPr bwMode="auto">
                <a:xfrm>
                  <a:off x="1625"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7" name="Rectangle 468"/>
                <p:cNvSpPr>
                  <a:spLocks noChangeArrowheads="1"/>
                </p:cNvSpPr>
                <p:nvPr/>
              </p:nvSpPr>
              <p:spPr bwMode="auto">
                <a:xfrm>
                  <a:off x="163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8" name="Rectangle 469"/>
                <p:cNvSpPr>
                  <a:spLocks noChangeArrowheads="1"/>
                </p:cNvSpPr>
                <p:nvPr/>
              </p:nvSpPr>
              <p:spPr bwMode="auto">
                <a:xfrm>
                  <a:off x="165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9" name="Rectangle 470"/>
                <p:cNvSpPr>
                  <a:spLocks noChangeArrowheads="1"/>
                </p:cNvSpPr>
                <p:nvPr/>
              </p:nvSpPr>
              <p:spPr bwMode="auto">
                <a:xfrm>
                  <a:off x="1666"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0" name="Oval 471"/>
                <p:cNvSpPr>
                  <a:spLocks noChangeArrowheads="1"/>
                </p:cNvSpPr>
                <p:nvPr/>
              </p:nvSpPr>
              <p:spPr bwMode="auto">
                <a:xfrm>
                  <a:off x="1793"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1" name="Rectangle 472"/>
                <p:cNvSpPr>
                  <a:spLocks noChangeArrowheads="1"/>
                </p:cNvSpPr>
                <p:nvPr/>
              </p:nvSpPr>
              <p:spPr bwMode="auto">
                <a:xfrm>
                  <a:off x="1589"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2" name="Rectangle 473"/>
                <p:cNvSpPr>
                  <a:spLocks noChangeArrowheads="1"/>
                </p:cNvSpPr>
                <p:nvPr/>
              </p:nvSpPr>
              <p:spPr bwMode="auto">
                <a:xfrm>
                  <a:off x="159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3" name="Rectangle 474"/>
                <p:cNvSpPr>
                  <a:spLocks noChangeArrowheads="1"/>
                </p:cNvSpPr>
                <p:nvPr/>
              </p:nvSpPr>
              <p:spPr bwMode="auto">
                <a:xfrm>
                  <a:off x="161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4" name="Rectangle 475"/>
                <p:cNvSpPr>
                  <a:spLocks noChangeArrowheads="1"/>
                </p:cNvSpPr>
                <p:nvPr/>
              </p:nvSpPr>
              <p:spPr bwMode="auto">
                <a:xfrm>
                  <a:off x="1625"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5" name="Rectangle 476"/>
                <p:cNvSpPr>
                  <a:spLocks noChangeArrowheads="1"/>
                </p:cNvSpPr>
                <p:nvPr/>
              </p:nvSpPr>
              <p:spPr bwMode="auto">
                <a:xfrm>
                  <a:off x="163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6" name="Rectangle 477"/>
                <p:cNvSpPr>
                  <a:spLocks noChangeArrowheads="1"/>
                </p:cNvSpPr>
                <p:nvPr/>
              </p:nvSpPr>
              <p:spPr bwMode="auto">
                <a:xfrm>
                  <a:off x="165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7" name="Rectangle 478"/>
                <p:cNvSpPr>
                  <a:spLocks noChangeArrowheads="1"/>
                </p:cNvSpPr>
                <p:nvPr/>
              </p:nvSpPr>
              <p:spPr bwMode="auto">
                <a:xfrm>
                  <a:off x="1666"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8" name="Oval 479"/>
                <p:cNvSpPr>
                  <a:spLocks noChangeArrowheads="1"/>
                </p:cNvSpPr>
                <p:nvPr/>
              </p:nvSpPr>
              <p:spPr bwMode="auto">
                <a:xfrm>
                  <a:off x="1793"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9" name="Rectangle 480"/>
                <p:cNvSpPr>
                  <a:spLocks noChangeArrowheads="1"/>
                </p:cNvSpPr>
                <p:nvPr/>
              </p:nvSpPr>
              <p:spPr bwMode="auto">
                <a:xfrm>
                  <a:off x="1920"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0" name="Rectangle 481"/>
                <p:cNvSpPr>
                  <a:spLocks noChangeArrowheads="1"/>
                </p:cNvSpPr>
                <p:nvPr/>
              </p:nvSpPr>
              <p:spPr bwMode="auto">
                <a:xfrm>
                  <a:off x="1951"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1" name="Rectangle 482"/>
                <p:cNvSpPr>
                  <a:spLocks noChangeArrowheads="1"/>
                </p:cNvSpPr>
                <p:nvPr/>
              </p:nvSpPr>
              <p:spPr bwMode="auto">
                <a:xfrm>
                  <a:off x="1967"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2" name="Rectangle 483"/>
                <p:cNvSpPr>
                  <a:spLocks noChangeArrowheads="1"/>
                </p:cNvSpPr>
                <p:nvPr/>
              </p:nvSpPr>
              <p:spPr bwMode="auto">
                <a:xfrm>
                  <a:off x="1976"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3" name="Rectangle 484"/>
                <p:cNvSpPr>
                  <a:spLocks noChangeArrowheads="1"/>
                </p:cNvSpPr>
                <p:nvPr/>
              </p:nvSpPr>
              <p:spPr bwMode="auto">
                <a:xfrm>
                  <a:off x="199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4" name="Rectangle 485"/>
                <p:cNvSpPr>
                  <a:spLocks noChangeArrowheads="1"/>
                </p:cNvSpPr>
                <p:nvPr/>
              </p:nvSpPr>
              <p:spPr bwMode="auto">
                <a:xfrm>
                  <a:off x="2005"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5" name="Rectangle 486"/>
                <p:cNvSpPr>
                  <a:spLocks noChangeArrowheads="1"/>
                </p:cNvSpPr>
                <p:nvPr/>
              </p:nvSpPr>
              <p:spPr bwMode="auto">
                <a:xfrm>
                  <a:off x="2017"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6" name="Rectangle 487"/>
                <p:cNvSpPr>
                  <a:spLocks noChangeArrowheads="1"/>
                </p:cNvSpPr>
                <p:nvPr/>
              </p:nvSpPr>
              <p:spPr bwMode="auto">
                <a:xfrm>
                  <a:off x="203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7" name="Rectangle 488"/>
                <p:cNvSpPr>
                  <a:spLocks noChangeArrowheads="1"/>
                </p:cNvSpPr>
                <p:nvPr/>
              </p:nvSpPr>
              <p:spPr bwMode="auto">
                <a:xfrm>
                  <a:off x="204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8" name="Oval 489"/>
                <p:cNvSpPr>
                  <a:spLocks noChangeArrowheads="1"/>
                </p:cNvSpPr>
                <p:nvPr/>
              </p:nvSpPr>
              <p:spPr bwMode="auto">
                <a:xfrm>
                  <a:off x="2171"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9" name="Rectangle 490"/>
                <p:cNvSpPr>
                  <a:spLocks noChangeArrowheads="1"/>
                </p:cNvSpPr>
                <p:nvPr/>
              </p:nvSpPr>
              <p:spPr bwMode="auto">
                <a:xfrm>
                  <a:off x="1967"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0" name="Rectangle 491"/>
                <p:cNvSpPr>
                  <a:spLocks noChangeArrowheads="1"/>
                </p:cNvSpPr>
                <p:nvPr/>
              </p:nvSpPr>
              <p:spPr bwMode="auto">
                <a:xfrm>
                  <a:off x="1976"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1" name="Rectangle 492"/>
                <p:cNvSpPr>
                  <a:spLocks noChangeArrowheads="1"/>
                </p:cNvSpPr>
                <p:nvPr/>
              </p:nvSpPr>
              <p:spPr bwMode="auto">
                <a:xfrm>
                  <a:off x="199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2" name="Rectangle 493"/>
                <p:cNvSpPr>
                  <a:spLocks noChangeArrowheads="1"/>
                </p:cNvSpPr>
                <p:nvPr/>
              </p:nvSpPr>
              <p:spPr bwMode="auto">
                <a:xfrm>
                  <a:off x="2005"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3" name="Rectangle 494"/>
                <p:cNvSpPr>
                  <a:spLocks noChangeArrowheads="1"/>
                </p:cNvSpPr>
                <p:nvPr/>
              </p:nvSpPr>
              <p:spPr bwMode="auto">
                <a:xfrm>
                  <a:off x="2017"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4" name="Rectangle 495"/>
                <p:cNvSpPr>
                  <a:spLocks noChangeArrowheads="1"/>
                </p:cNvSpPr>
                <p:nvPr/>
              </p:nvSpPr>
              <p:spPr bwMode="auto">
                <a:xfrm>
                  <a:off x="203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5" name="Rectangle 496"/>
                <p:cNvSpPr>
                  <a:spLocks noChangeArrowheads="1"/>
                </p:cNvSpPr>
                <p:nvPr/>
              </p:nvSpPr>
              <p:spPr bwMode="auto">
                <a:xfrm>
                  <a:off x="204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6" name="Oval 497"/>
                <p:cNvSpPr>
                  <a:spLocks noChangeArrowheads="1"/>
                </p:cNvSpPr>
                <p:nvPr/>
              </p:nvSpPr>
              <p:spPr bwMode="auto">
                <a:xfrm>
                  <a:off x="2171"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7" name="Rectangle 498"/>
                <p:cNvSpPr>
                  <a:spLocks noChangeArrowheads="1"/>
                </p:cNvSpPr>
                <p:nvPr/>
              </p:nvSpPr>
              <p:spPr bwMode="auto">
                <a:xfrm>
                  <a:off x="1967"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8" name="Rectangle 499"/>
                <p:cNvSpPr>
                  <a:spLocks noChangeArrowheads="1"/>
                </p:cNvSpPr>
                <p:nvPr/>
              </p:nvSpPr>
              <p:spPr bwMode="auto">
                <a:xfrm>
                  <a:off x="1976"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9" name="Rectangle 500"/>
                <p:cNvSpPr>
                  <a:spLocks noChangeArrowheads="1"/>
                </p:cNvSpPr>
                <p:nvPr/>
              </p:nvSpPr>
              <p:spPr bwMode="auto">
                <a:xfrm>
                  <a:off x="199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0" name="Rectangle 501"/>
                <p:cNvSpPr>
                  <a:spLocks noChangeArrowheads="1"/>
                </p:cNvSpPr>
                <p:nvPr/>
              </p:nvSpPr>
              <p:spPr bwMode="auto">
                <a:xfrm>
                  <a:off x="2005"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1" name="Rectangle 502"/>
                <p:cNvSpPr>
                  <a:spLocks noChangeArrowheads="1"/>
                </p:cNvSpPr>
                <p:nvPr/>
              </p:nvSpPr>
              <p:spPr bwMode="auto">
                <a:xfrm>
                  <a:off x="2017"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2" name="Rectangle 503"/>
                <p:cNvSpPr>
                  <a:spLocks noChangeArrowheads="1"/>
                </p:cNvSpPr>
                <p:nvPr/>
              </p:nvSpPr>
              <p:spPr bwMode="auto">
                <a:xfrm>
                  <a:off x="203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3" name="Rectangle 504"/>
                <p:cNvSpPr>
                  <a:spLocks noChangeArrowheads="1"/>
                </p:cNvSpPr>
                <p:nvPr/>
              </p:nvSpPr>
              <p:spPr bwMode="auto">
                <a:xfrm>
                  <a:off x="204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4" name="Oval 505"/>
                <p:cNvSpPr>
                  <a:spLocks noChangeArrowheads="1"/>
                </p:cNvSpPr>
                <p:nvPr/>
              </p:nvSpPr>
              <p:spPr bwMode="auto">
                <a:xfrm>
                  <a:off x="2171"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5" name="Rectangle 506"/>
                <p:cNvSpPr>
                  <a:spLocks noChangeArrowheads="1"/>
                </p:cNvSpPr>
                <p:nvPr/>
              </p:nvSpPr>
              <p:spPr bwMode="auto">
                <a:xfrm>
                  <a:off x="1967"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6" name="Rectangle 507"/>
                <p:cNvSpPr>
                  <a:spLocks noChangeArrowheads="1"/>
                </p:cNvSpPr>
                <p:nvPr/>
              </p:nvSpPr>
              <p:spPr bwMode="auto">
                <a:xfrm>
                  <a:off x="1976"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7" name="Rectangle 508"/>
                <p:cNvSpPr>
                  <a:spLocks noChangeArrowheads="1"/>
                </p:cNvSpPr>
                <p:nvPr/>
              </p:nvSpPr>
              <p:spPr bwMode="auto">
                <a:xfrm>
                  <a:off x="199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8" name="Rectangle 509"/>
                <p:cNvSpPr>
                  <a:spLocks noChangeArrowheads="1"/>
                </p:cNvSpPr>
                <p:nvPr/>
              </p:nvSpPr>
              <p:spPr bwMode="auto">
                <a:xfrm>
                  <a:off x="2005"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9" name="Rectangle 510"/>
                <p:cNvSpPr>
                  <a:spLocks noChangeArrowheads="1"/>
                </p:cNvSpPr>
                <p:nvPr/>
              </p:nvSpPr>
              <p:spPr bwMode="auto">
                <a:xfrm>
                  <a:off x="2017"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0" name="Rectangle 511"/>
                <p:cNvSpPr>
                  <a:spLocks noChangeArrowheads="1"/>
                </p:cNvSpPr>
                <p:nvPr/>
              </p:nvSpPr>
              <p:spPr bwMode="auto">
                <a:xfrm>
                  <a:off x="203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1" name="Rectangle 512"/>
                <p:cNvSpPr>
                  <a:spLocks noChangeArrowheads="1"/>
                </p:cNvSpPr>
                <p:nvPr/>
              </p:nvSpPr>
              <p:spPr bwMode="auto">
                <a:xfrm>
                  <a:off x="204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2" name="Oval 513"/>
                <p:cNvSpPr>
                  <a:spLocks noChangeArrowheads="1"/>
                </p:cNvSpPr>
                <p:nvPr/>
              </p:nvSpPr>
              <p:spPr bwMode="auto">
                <a:xfrm>
                  <a:off x="2171"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3" name="Rectangle 514"/>
                <p:cNvSpPr>
                  <a:spLocks noChangeArrowheads="1"/>
                </p:cNvSpPr>
                <p:nvPr/>
              </p:nvSpPr>
              <p:spPr bwMode="auto">
                <a:xfrm>
                  <a:off x="1967"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4" name="Rectangle 515"/>
                <p:cNvSpPr>
                  <a:spLocks noChangeArrowheads="1"/>
                </p:cNvSpPr>
                <p:nvPr/>
              </p:nvSpPr>
              <p:spPr bwMode="auto">
                <a:xfrm>
                  <a:off x="1976"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5" name="Rectangle 516"/>
                <p:cNvSpPr>
                  <a:spLocks noChangeArrowheads="1"/>
                </p:cNvSpPr>
                <p:nvPr/>
              </p:nvSpPr>
              <p:spPr bwMode="auto">
                <a:xfrm>
                  <a:off x="199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6" name="Rectangle 517"/>
                <p:cNvSpPr>
                  <a:spLocks noChangeArrowheads="1"/>
                </p:cNvSpPr>
                <p:nvPr/>
              </p:nvSpPr>
              <p:spPr bwMode="auto">
                <a:xfrm>
                  <a:off x="2005"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7" name="Rectangle 518"/>
                <p:cNvSpPr>
                  <a:spLocks noChangeArrowheads="1"/>
                </p:cNvSpPr>
                <p:nvPr/>
              </p:nvSpPr>
              <p:spPr bwMode="auto">
                <a:xfrm>
                  <a:off x="2017"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8" name="Rectangle 519"/>
                <p:cNvSpPr>
                  <a:spLocks noChangeArrowheads="1"/>
                </p:cNvSpPr>
                <p:nvPr/>
              </p:nvSpPr>
              <p:spPr bwMode="auto">
                <a:xfrm>
                  <a:off x="203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9" name="Rectangle 520"/>
                <p:cNvSpPr>
                  <a:spLocks noChangeArrowheads="1"/>
                </p:cNvSpPr>
                <p:nvPr/>
              </p:nvSpPr>
              <p:spPr bwMode="auto">
                <a:xfrm>
                  <a:off x="204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0" name="Oval 521"/>
                <p:cNvSpPr>
                  <a:spLocks noChangeArrowheads="1"/>
                </p:cNvSpPr>
                <p:nvPr/>
              </p:nvSpPr>
              <p:spPr bwMode="auto">
                <a:xfrm>
                  <a:off x="2171"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1" name="Rectangle 522"/>
                <p:cNvSpPr>
                  <a:spLocks noChangeArrowheads="1"/>
                </p:cNvSpPr>
                <p:nvPr/>
              </p:nvSpPr>
              <p:spPr bwMode="auto">
                <a:xfrm>
                  <a:off x="1967"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2" name="Rectangle 523"/>
                <p:cNvSpPr>
                  <a:spLocks noChangeArrowheads="1"/>
                </p:cNvSpPr>
                <p:nvPr/>
              </p:nvSpPr>
              <p:spPr bwMode="auto">
                <a:xfrm>
                  <a:off x="1976"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3" name="Rectangle 524"/>
                <p:cNvSpPr>
                  <a:spLocks noChangeArrowheads="1"/>
                </p:cNvSpPr>
                <p:nvPr/>
              </p:nvSpPr>
              <p:spPr bwMode="auto">
                <a:xfrm>
                  <a:off x="199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4" name="Rectangle 525"/>
                <p:cNvSpPr>
                  <a:spLocks noChangeArrowheads="1"/>
                </p:cNvSpPr>
                <p:nvPr/>
              </p:nvSpPr>
              <p:spPr bwMode="auto">
                <a:xfrm>
                  <a:off x="2005"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5" name="Rectangle 526"/>
                <p:cNvSpPr>
                  <a:spLocks noChangeArrowheads="1"/>
                </p:cNvSpPr>
                <p:nvPr/>
              </p:nvSpPr>
              <p:spPr bwMode="auto">
                <a:xfrm>
                  <a:off x="2017"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6" name="Rectangle 527"/>
                <p:cNvSpPr>
                  <a:spLocks noChangeArrowheads="1"/>
                </p:cNvSpPr>
                <p:nvPr/>
              </p:nvSpPr>
              <p:spPr bwMode="auto">
                <a:xfrm>
                  <a:off x="203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7" name="Rectangle 528"/>
                <p:cNvSpPr>
                  <a:spLocks noChangeArrowheads="1"/>
                </p:cNvSpPr>
                <p:nvPr/>
              </p:nvSpPr>
              <p:spPr bwMode="auto">
                <a:xfrm>
                  <a:off x="204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8" name="Oval 529"/>
                <p:cNvSpPr>
                  <a:spLocks noChangeArrowheads="1"/>
                </p:cNvSpPr>
                <p:nvPr/>
              </p:nvSpPr>
              <p:spPr bwMode="auto">
                <a:xfrm>
                  <a:off x="2171"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9" name="Rectangle 530"/>
                <p:cNvSpPr>
                  <a:spLocks noChangeArrowheads="1"/>
                </p:cNvSpPr>
                <p:nvPr/>
              </p:nvSpPr>
              <p:spPr bwMode="auto">
                <a:xfrm>
                  <a:off x="1967"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0" name="Rectangle 531"/>
                <p:cNvSpPr>
                  <a:spLocks noChangeArrowheads="1"/>
                </p:cNvSpPr>
                <p:nvPr/>
              </p:nvSpPr>
              <p:spPr bwMode="auto">
                <a:xfrm>
                  <a:off x="1976"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1" name="Rectangle 532"/>
                <p:cNvSpPr>
                  <a:spLocks noChangeArrowheads="1"/>
                </p:cNvSpPr>
                <p:nvPr/>
              </p:nvSpPr>
              <p:spPr bwMode="auto">
                <a:xfrm>
                  <a:off x="199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2" name="Rectangle 533"/>
                <p:cNvSpPr>
                  <a:spLocks noChangeArrowheads="1"/>
                </p:cNvSpPr>
                <p:nvPr/>
              </p:nvSpPr>
              <p:spPr bwMode="auto">
                <a:xfrm>
                  <a:off x="2005"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3" name="Rectangle 534"/>
                <p:cNvSpPr>
                  <a:spLocks noChangeArrowheads="1"/>
                </p:cNvSpPr>
                <p:nvPr/>
              </p:nvSpPr>
              <p:spPr bwMode="auto">
                <a:xfrm>
                  <a:off x="2017"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4" name="Rectangle 535"/>
                <p:cNvSpPr>
                  <a:spLocks noChangeArrowheads="1"/>
                </p:cNvSpPr>
                <p:nvPr/>
              </p:nvSpPr>
              <p:spPr bwMode="auto">
                <a:xfrm>
                  <a:off x="203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5" name="Rectangle 536"/>
                <p:cNvSpPr>
                  <a:spLocks noChangeArrowheads="1"/>
                </p:cNvSpPr>
                <p:nvPr/>
              </p:nvSpPr>
              <p:spPr bwMode="auto">
                <a:xfrm>
                  <a:off x="204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6" name="Oval 537"/>
                <p:cNvSpPr>
                  <a:spLocks noChangeArrowheads="1"/>
                </p:cNvSpPr>
                <p:nvPr/>
              </p:nvSpPr>
              <p:spPr bwMode="auto">
                <a:xfrm>
                  <a:off x="2171"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7" name="Rectangle 538"/>
                <p:cNvSpPr>
                  <a:spLocks noChangeArrowheads="1"/>
                </p:cNvSpPr>
                <p:nvPr/>
              </p:nvSpPr>
              <p:spPr bwMode="auto">
                <a:xfrm>
                  <a:off x="1920"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8" name="Rectangle 539"/>
                <p:cNvSpPr>
                  <a:spLocks noChangeArrowheads="1"/>
                </p:cNvSpPr>
                <p:nvPr/>
              </p:nvSpPr>
              <p:spPr bwMode="auto">
                <a:xfrm>
                  <a:off x="1951"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9" name="Rectangle 540"/>
                <p:cNvSpPr>
                  <a:spLocks noChangeArrowheads="1"/>
                </p:cNvSpPr>
                <p:nvPr/>
              </p:nvSpPr>
              <p:spPr bwMode="auto">
                <a:xfrm>
                  <a:off x="1967"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0" name="Rectangle 541"/>
                <p:cNvSpPr>
                  <a:spLocks noChangeArrowheads="1"/>
                </p:cNvSpPr>
                <p:nvPr/>
              </p:nvSpPr>
              <p:spPr bwMode="auto">
                <a:xfrm>
                  <a:off x="1976"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1" name="Rectangle 542"/>
                <p:cNvSpPr>
                  <a:spLocks noChangeArrowheads="1"/>
                </p:cNvSpPr>
                <p:nvPr/>
              </p:nvSpPr>
              <p:spPr bwMode="auto">
                <a:xfrm>
                  <a:off x="199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2" name="Rectangle 543"/>
                <p:cNvSpPr>
                  <a:spLocks noChangeArrowheads="1"/>
                </p:cNvSpPr>
                <p:nvPr/>
              </p:nvSpPr>
              <p:spPr bwMode="auto">
                <a:xfrm>
                  <a:off x="2005"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3" name="Rectangle 544"/>
                <p:cNvSpPr>
                  <a:spLocks noChangeArrowheads="1"/>
                </p:cNvSpPr>
                <p:nvPr/>
              </p:nvSpPr>
              <p:spPr bwMode="auto">
                <a:xfrm>
                  <a:off x="2017"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4" name="Rectangle 545"/>
                <p:cNvSpPr>
                  <a:spLocks noChangeArrowheads="1"/>
                </p:cNvSpPr>
                <p:nvPr/>
              </p:nvSpPr>
              <p:spPr bwMode="auto">
                <a:xfrm>
                  <a:off x="203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5" name="Rectangle 546"/>
                <p:cNvSpPr>
                  <a:spLocks noChangeArrowheads="1"/>
                </p:cNvSpPr>
                <p:nvPr/>
              </p:nvSpPr>
              <p:spPr bwMode="auto">
                <a:xfrm>
                  <a:off x="204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6" name="Oval 547"/>
                <p:cNvSpPr>
                  <a:spLocks noChangeArrowheads="1"/>
                </p:cNvSpPr>
                <p:nvPr/>
              </p:nvSpPr>
              <p:spPr bwMode="auto">
                <a:xfrm>
                  <a:off x="2171"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7" name="Rectangle 548"/>
                <p:cNvSpPr>
                  <a:spLocks noChangeArrowheads="1"/>
                </p:cNvSpPr>
                <p:nvPr/>
              </p:nvSpPr>
              <p:spPr bwMode="auto">
                <a:xfrm>
                  <a:off x="1967"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8" name="Rectangle 549"/>
                <p:cNvSpPr>
                  <a:spLocks noChangeArrowheads="1"/>
                </p:cNvSpPr>
                <p:nvPr/>
              </p:nvSpPr>
              <p:spPr bwMode="auto">
                <a:xfrm>
                  <a:off x="1976"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9" name="Rectangle 550"/>
                <p:cNvSpPr>
                  <a:spLocks noChangeArrowheads="1"/>
                </p:cNvSpPr>
                <p:nvPr/>
              </p:nvSpPr>
              <p:spPr bwMode="auto">
                <a:xfrm>
                  <a:off x="199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0" name="Rectangle 551"/>
                <p:cNvSpPr>
                  <a:spLocks noChangeArrowheads="1"/>
                </p:cNvSpPr>
                <p:nvPr/>
              </p:nvSpPr>
              <p:spPr bwMode="auto">
                <a:xfrm>
                  <a:off x="2005"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1" name="Rectangle 552"/>
                <p:cNvSpPr>
                  <a:spLocks noChangeArrowheads="1"/>
                </p:cNvSpPr>
                <p:nvPr/>
              </p:nvSpPr>
              <p:spPr bwMode="auto">
                <a:xfrm>
                  <a:off x="2017"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2" name="Rectangle 553"/>
                <p:cNvSpPr>
                  <a:spLocks noChangeArrowheads="1"/>
                </p:cNvSpPr>
                <p:nvPr/>
              </p:nvSpPr>
              <p:spPr bwMode="auto">
                <a:xfrm>
                  <a:off x="203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3" name="Rectangle 554"/>
                <p:cNvSpPr>
                  <a:spLocks noChangeArrowheads="1"/>
                </p:cNvSpPr>
                <p:nvPr/>
              </p:nvSpPr>
              <p:spPr bwMode="auto">
                <a:xfrm>
                  <a:off x="204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4" name="Oval 555"/>
                <p:cNvSpPr>
                  <a:spLocks noChangeArrowheads="1"/>
                </p:cNvSpPr>
                <p:nvPr/>
              </p:nvSpPr>
              <p:spPr bwMode="auto">
                <a:xfrm>
                  <a:off x="2171"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5" name="Rectangle 556"/>
                <p:cNvSpPr>
                  <a:spLocks noChangeArrowheads="1"/>
                </p:cNvSpPr>
                <p:nvPr/>
              </p:nvSpPr>
              <p:spPr bwMode="auto">
                <a:xfrm>
                  <a:off x="1967"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6" name="Rectangle 557"/>
                <p:cNvSpPr>
                  <a:spLocks noChangeArrowheads="1"/>
                </p:cNvSpPr>
                <p:nvPr/>
              </p:nvSpPr>
              <p:spPr bwMode="auto">
                <a:xfrm>
                  <a:off x="1976"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7" name="Rectangle 558"/>
                <p:cNvSpPr>
                  <a:spLocks noChangeArrowheads="1"/>
                </p:cNvSpPr>
                <p:nvPr/>
              </p:nvSpPr>
              <p:spPr bwMode="auto">
                <a:xfrm>
                  <a:off x="199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8" name="Rectangle 559"/>
                <p:cNvSpPr>
                  <a:spLocks noChangeArrowheads="1"/>
                </p:cNvSpPr>
                <p:nvPr/>
              </p:nvSpPr>
              <p:spPr bwMode="auto">
                <a:xfrm>
                  <a:off x="2005"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9" name="Rectangle 560"/>
                <p:cNvSpPr>
                  <a:spLocks noChangeArrowheads="1"/>
                </p:cNvSpPr>
                <p:nvPr/>
              </p:nvSpPr>
              <p:spPr bwMode="auto">
                <a:xfrm>
                  <a:off x="2017"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0" name="Rectangle 561"/>
                <p:cNvSpPr>
                  <a:spLocks noChangeArrowheads="1"/>
                </p:cNvSpPr>
                <p:nvPr/>
              </p:nvSpPr>
              <p:spPr bwMode="auto">
                <a:xfrm>
                  <a:off x="203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1" name="Rectangle 562"/>
                <p:cNvSpPr>
                  <a:spLocks noChangeArrowheads="1"/>
                </p:cNvSpPr>
                <p:nvPr/>
              </p:nvSpPr>
              <p:spPr bwMode="auto">
                <a:xfrm>
                  <a:off x="204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2" name="Oval 563"/>
                <p:cNvSpPr>
                  <a:spLocks noChangeArrowheads="1"/>
                </p:cNvSpPr>
                <p:nvPr/>
              </p:nvSpPr>
              <p:spPr bwMode="auto">
                <a:xfrm>
                  <a:off x="2171"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3" name="Rectangle 564"/>
                <p:cNvSpPr>
                  <a:spLocks noChangeArrowheads="1"/>
                </p:cNvSpPr>
                <p:nvPr/>
              </p:nvSpPr>
              <p:spPr bwMode="auto">
                <a:xfrm>
                  <a:off x="1967"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4" name="Rectangle 565"/>
                <p:cNvSpPr>
                  <a:spLocks noChangeArrowheads="1"/>
                </p:cNvSpPr>
                <p:nvPr/>
              </p:nvSpPr>
              <p:spPr bwMode="auto">
                <a:xfrm>
                  <a:off x="1976"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5" name="Rectangle 566"/>
                <p:cNvSpPr>
                  <a:spLocks noChangeArrowheads="1"/>
                </p:cNvSpPr>
                <p:nvPr/>
              </p:nvSpPr>
              <p:spPr bwMode="auto">
                <a:xfrm>
                  <a:off x="199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6" name="Rectangle 567"/>
                <p:cNvSpPr>
                  <a:spLocks noChangeArrowheads="1"/>
                </p:cNvSpPr>
                <p:nvPr/>
              </p:nvSpPr>
              <p:spPr bwMode="auto">
                <a:xfrm>
                  <a:off x="2005"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7" name="Rectangle 568"/>
                <p:cNvSpPr>
                  <a:spLocks noChangeArrowheads="1"/>
                </p:cNvSpPr>
                <p:nvPr/>
              </p:nvSpPr>
              <p:spPr bwMode="auto">
                <a:xfrm>
                  <a:off x="2017"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8" name="Rectangle 569"/>
                <p:cNvSpPr>
                  <a:spLocks noChangeArrowheads="1"/>
                </p:cNvSpPr>
                <p:nvPr/>
              </p:nvSpPr>
              <p:spPr bwMode="auto">
                <a:xfrm>
                  <a:off x="203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9" name="Rectangle 570"/>
                <p:cNvSpPr>
                  <a:spLocks noChangeArrowheads="1"/>
                </p:cNvSpPr>
                <p:nvPr/>
              </p:nvSpPr>
              <p:spPr bwMode="auto">
                <a:xfrm>
                  <a:off x="204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0" name="Oval 571"/>
                <p:cNvSpPr>
                  <a:spLocks noChangeArrowheads="1"/>
                </p:cNvSpPr>
                <p:nvPr/>
              </p:nvSpPr>
              <p:spPr bwMode="auto">
                <a:xfrm>
                  <a:off x="2171"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1" name="Rectangle 572"/>
                <p:cNvSpPr>
                  <a:spLocks noChangeArrowheads="1"/>
                </p:cNvSpPr>
                <p:nvPr/>
              </p:nvSpPr>
              <p:spPr bwMode="auto">
                <a:xfrm>
                  <a:off x="1967"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2" name="Rectangle 573"/>
                <p:cNvSpPr>
                  <a:spLocks noChangeArrowheads="1"/>
                </p:cNvSpPr>
                <p:nvPr/>
              </p:nvSpPr>
              <p:spPr bwMode="auto">
                <a:xfrm>
                  <a:off x="1976"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3" name="Rectangle 574"/>
                <p:cNvSpPr>
                  <a:spLocks noChangeArrowheads="1"/>
                </p:cNvSpPr>
                <p:nvPr/>
              </p:nvSpPr>
              <p:spPr bwMode="auto">
                <a:xfrm>
                  <a:off x="199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4" name="Rectangle 575"/>
                <p:cNvSpPr>
                  <a:spLocks noChangeArrowheads="1"/>
                </p:cNvSpPr>
                <p:nvPr/>
              </p:nvSpPr>
              <p:spPr bwMode="auto">
                <a:xfrm>
                  <a:off x="2005"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5" name="Rectangle 576"/>
                <p:cNvSpPr>
                  <a:spLocks noChangeArrowheads="1"/>
                </p:cNvSpPr>
                <p:nvPr/>
              </p:nvSpPr>
              <p:spPr bwMode="auto">
                <a:xfrm>
                  <a:off x="2017"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6" name="Rectangle 577"/>
                <p:cNvSpPr>
                  <a:spLocks noChangeArrowheads="1"/>
                </p:cNvSpPr>
                <p:nvPr/>
              </p:nvSpPr>
              <p:spPr bwMode="auto">
                <a:xfrm>
                  <a:off x="203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7" name="Rectangle 578"/>
                <p:cNvSpPr>
                  <a:spLocks noChangeArrowheads="1"/>
                </p:cNvSpPr>
                <p:nvPr/>
              </p:nvSpPr>
              <p:spPr bwMode="auto">
                <a:xfrm>
                  <a:off x="204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8" name="Oval 579"/>
                <p:cNvSpPr>
                  <a:spLocks noChangeArrowheads="1"/>
                </p:cNvSpPr>
                <p:nvPr/>
              </p:nvSpPr>
              <p:spPr bwMode="auto">
                <a:xfrm>
                  <a:off x="2171"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9" name="Rectangle 580"/>
                <p:cNvSpPr>
                  <a:spLocks noChangeArrowheads="1"/>
                </p:cNvSpPr>
                <p:nvPr/>
              </p:nvSpPr>
              <p:spPr bwMode="auto">
                <a:xfrm>
                  <a:off x="1967"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0" name="Rectangle 581"/>
                <p:cNvSpPr>
                  <a:spLocks noChangeArrowheads="1"/>
                </p:cNvSpPr>
                <p:nvPr/>
              </p:nvSpPr>
              <p:spPr bwMode="auto">
                <a:xfrm>
                  <a:off x="1976"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1" name="Rectangle 582"/>
                <p:cNvSpPr>
                  <a:spLocks noChangeArrowheads="1"/>
                </p:cNvSpPr>
                <p:nvPr/>
              </p:nvSpPr>
              <p:spPr bwMode="auto">
                <a:xfrm>
                  <a:off x="199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2" name="Rectangle 583"/>
                <p:cNvSpPr>
                  <a:spLocks noChangeArrowheads="1"/>
                </p:cNvSpPr>
                <p:nvPr/>
              </p:nvSpPr>
              <p:spPr bwMode="auto">
                <a:xfrm>
                  <a:off x="2005"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3" name="Rectangle 584"/>
                <p:cNvSpPr>
                  <a:spLocks noChangeArrowheads="1"/>
                </p:cNvSpPr>
                <p:nvPr/>
              </p:nvSpPr>
              <p:spPr bwMode="auto">
                <a:xfrm>
                  <a:off x="2017"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4" name="Rectangle 585"/>
                <p:cNvSpPr>
                  <a:spLocks noChangeArrowheads="1"/>
                </p:cNvSpPr>
                <p:nvPr/>
              </p:nvSpPr>
              <p:spPr bwMode="auto">
                <a:xfrm>
                  <a:off x="203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5" name="Rectangle 586"/>
                <p:cNvSpPr>
                  <a:spLocks noChangeArrowheads="1"/>
                </p:cNvSpPr>
                <p:nvPr/>
              </p:nvSpPr>
              <p:spPr bwMode="auto">
                <a:xfrm>
                  <a:off x="204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6" name="Oval 587"/>
                <p:cNvSpPr>
                  <a:spLocks noChangeArrowheads="1"/>
                </p:cNvSpPr>
                <p:nvPr/>
              </p:nvSpPr>
              <p:spPr bwMode="auto">
                <a:xfrm>
                  <a:off x="2171"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7" name="Rectangle 588"/>
                <p:cNvSpPr>
                  <a:spLocks noChangeArrowheads="1"/>
                </p:cNvSpPr>
                <p:nvPr/>
              </p:nvSpPr>
              <p:spPr bwMode="auto">
                <a:xfrm>
                  <a:off x="1967"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8" name="Rectangle 589"/>
                <p:cNvSpPr>
                  <a:spLocks noChangeArrowheads="1"/>
                </p:cNvSpPr>
                <p:nvPr/>
              </p:nvSpPr>
              <p:spPr bwMode="auto">
                <a:xfrm>
                  <a:off x="1976"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9" name="Rectangle 590"/>
                <p:cNvSpPr>
                  <a:spLocks noChangeArrowheads="1"/>
                </p:cNvSpPr>
                <p:nvPr/>
              </p:nvSpPr>
              <p:spPr bwMode="auto">
                <a:xfrm>
                  <a:off x="199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0" name="Rectangle 591"/>
                <p:cNvSpPr>
                  <a:spLocks noChangeArrowheads="1"/>
                </p:cNvSpPr>
                <p:nvPr/>
              </p:nvSpPr>
              <p:spPr bwMode="auto">
                <a:xfrm>
                  <a:off x="2005"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1" name="Rectangle 592"/>
                <p:cNvSpPr>
                  <a:spLocks noChangeArrowheads="1"/>
                </p:cNvSpPr>
                <p:nvPr/>
              </p:nvSpPr>
              <p:spPr bwMode="auto">
                <a:xfrm>
                  <a:off x="2017"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2" name="Rectangle 593"/>
                <p:cNvSpPr>
                  <a:spLocks noChangeArrowheads="1"/>
                </p:cNvSpPr>
                <p:nvPr/>
              </p:nvSpPr>
              <p:spPr bwMode="auto">
                <a:xfrm>
                  <a:off x="203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3" name="Rectangle 594"/>
                <p:cNvSpPr>
                  <a:spLocks noChangeArrowheads="1"/>
                </p:cNvSpPr>
                <p:nvPr/>
              </p:nvSpPr>
              <p:spPr bwMode="auto">
                <a:xfrm>
                  <a:off x="204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4" name="Oval 595"/>
                <p:cNvSpPr>
                  <a:spLocks noChangeArrowheads="1"/>
                </p:cNvSpPr>
                <p:nvPr/>
              </p:nvSpPr>
              <p:spPr bwMode="auto">
                <a:xfrm>
                  <a:off x="2171"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5" name="Oval 596"/>
                <p:cNvSpPr>
                  <a:spLocks noChangeArrowheads="1"/>
                </p:cNvSpPr>
                <p:nvPr/>
              </p:nvSpPr>
              <p:spPr bwMode="auto">
                <a:xfrm>
                  <a:off x="1205" y="3112"/>
                  <a:ext cx="181" cy="183"/>
                </a:xfrm>
                <a:prstGeom prst="ellipse">
                  <a:avLst/>
                </a:prstGeom>
                <a:solidFill>
                  <a:srgbClr val="FFFFFF"/>
                </a:solidFill>
                <a:ln w="14288" cap="flat">
                  <a:solidFill>
                    <a:srgbClr val="969696"/>
                  </a:solidFill>
                  <a:prstDash val="solid"/>
                  <a:miter lim="800000"/>
                  <a:headEnd/>
                  <a:tailEnd/>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6" name="Freeform 597"/>
                <p:cNvSpPr>
                  <a:spLocks noEditPoints="1"/>
                </p:cNvSpPr>
                <p:nvPr/>
              </p:nvSpPr>
              <p:spPr bwMode="auto">
                <a:xfrm>
                  <a:off x="1587" y="3173"/>
                  <a:ext cx="58" cy="66"/>
                </a:xfrm>
                <a:custGeom>
                  <a:avLst/>
                  <a:gdLst>
                    <a:gd name="T0" fmla="*/ 0 w 28"/>
                    <a:gd name="T1" fmla="*/ 32 h 32"/>
                    <a:gd name="T2" fmla="*/ 0 w 28"/>
                    <a:gd name="T3" fmla="*/ 0 h 32"/>
                    <a:gd name="T4" fmla="*/ 11 w 28"/>
                    <a:gd name="T5" fmla="*/ 0 h 32"/>
                    <a:gd name="T6" fmla="*/ 28 w 28"/>
                    <a:gd name="T7" fmla="*/ 15 h 32"/>
                    <a:gd name="T8" fmla="*/ 24 w 28"/>
                    <a:gd name="T9" fmla="*/ 27 h 32"/>
                    <a:gd name="T10" fmla="*/ 11 w 28"/>
                    <a:gd name="T11" fmla="*/ 32 h 32"/>
                    <a:gd name="T12" fmla="*/ 0 w 28"/>
                    <a:gd name="T13" fmla="*/ 32 h 32"/>
                    <a:gd name="T14" fmla="*/ 7 w 28"/>
                    <a:gd name="T15" fmla="*/ 6 h 32"/>
                    <a:gd name="T16" fmla="*/ 7 w 28"/>
                    <a:gd name="T17" fmla="*/ 26 h 32"/>
                    <a:gd name="T18" fmla="*/ 11 w 28"/>
                    <a:gd name="T19" fmla="*/ 26 h 32"/>
                    <a:gd name="T20" fmla="*/ 18 w 28"/>
                    <a:gd name="T21" fmla="*/ 23 h 32"/>
                    <a:gd name="T22" fmla="*/ 21 w 28"/>
                    <a:gd name="T23" fmla="*/ 16 h 32"/>
                    <a:gd name="T24" fmla="*/ 18 w 28"/>
                    <a:gd name="T25" fmla="*/ 8 h 32"/>
                    <a:gd name="T26" fmla="*/ 11 w 28"/>
                    <a:gd name="T27" fmla="*/ 6 h 32"/>
                    <a:gd name="T28" fmla="*/ 7 w 28"/>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2">
                      <a:moveTo>
                        <a:pt x="0" y="32"/>
                      </a:moveTo>
                      <a:cubicBezTo>
                        <a:pt x="0" y="0"/>
                        <a:pt x="0" y="0"/>
                        <a:pt x="0" y="0"/>
                      </a:cubicBezTo>
                      <a:cubicBezTo>
                        <a:pt x="11" y="0"/>
                        <a:pt x="11" y="0"/>
                        <a:pt x="11" y="0"/>
                      </a:cubicBezTo>
                      <a:cubicBezTo>
                        <a:pt x="23" y="0"/>
                        <a:pt x="28" y="5"/>
                        <a:pt x="28" y="15"/>
                      </a:cubicBezTo>
                      <a:cubicBezTo>
                        <a:pt x="28" y="20"/>
                        <a:pt x="27" y="24"/>
                        <a:pt x="24" y="27"/>
                      </a:cubicBezTo>
                      <a:cubicBezTo>
                        <a:pt x="21" y="30"/>
                        <a:pt x="17" y="32"/>
                        <a:pt x="11" y="32"/>
                      </a:cubicBezTo>
                      <a:lnTo>
                        <a:pt x="0" y="32"/>
                      </a:lnTo>
                      <a:close/>
                      <a:moveTo>
                        <a:pt x="7" y="6"/>
                      </a:moveTo>
                      <a:cubicBezTo>
                        <a:pt x="7" y="26"/>
                        <a:pt x="7" y="26"/>
                        <a:pt x="7" y="26"/>
                      </a:cubicBezTo>
                      <a:cubicBezTo>
                        <a:pt x="11" y="26"/>
                        <a:pt x="11" y="26"/>
                        <a:pt x="11" y="26"/>
                      </a:cubicBezTo>
                      <a:cubicBezTo>
                        <a:pt x="14" y="26"/>
                        <a:pt x="16" y="25"/>
                        <a:pt x="18" y="23"/>
                      </a:cubicBezTo>
                      <a:cubicBezTo>
                        <a:pt x="20" y="21"/>
                        <a:pt x="21" y="19"/>
                        <a:pt x="21" y="16"/>
                      </a:cubicBezTo>
                      <a:cubicBezTo>
                        <a:pt x="21" y="12"/>
                        <a:pt x="20" y="10"/>
                        <a:pt x="18" y="8"/>
                      </a:cubicBezTo>
                      <a:cubicBezTo>
                        <a:pt x="16" y="7"/>
                        <a:pt x="14" y="6"/>
                        <a:pt x="11" y="6"/>
                      </a:cubicBezTo>
                      <a:lnTo>
                        <a:pt x="7"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7" name="Freeform 598"/>
                <p:cNvSpPr>
                  <a:spLocks noEditPoints="1"/>
                </p:cNvSpPr>
                <p:nvPr/>
              </p:nvSpPr>
              <p:spPr bwMode="auto">
                <a:xfrm>
                  <a:off x="1650" y="3173"/>
                  <a:ext cx="64" cy="66"/>
                </a:xfrm>
                <a:custGeom>
                  <a:avLst/>
                  <a:gdLst>
                    <a:gd name="T0" fmla="*/ 31 w 31"/>
                    <a:gd name="T1" fmla="*/ 32 h 32"/>
                    <a:gd name="T2" fmla="*/ 23 w 31"/>
                    <a:gd name="T3" fmla="*/ 32 h 32"/>
                    <a:gd name="T4" fmla="*/ 21 w 31"/>
                    <a:gd name="T5" fmla="*/ 25 h 32"/>
                    <a:gd name="T6" fmla="*/ 10 w 31"/>
                    <a:gd name="T7" fmla="*/ 25 h 32"/>
                    <a:gd name="T8" fmla="*/ 7 w 31"/>
                    <a:gd name="T9" fmla="*/ 32 h 32"/>
                    <a:gd name="T10" fmla="*/ 0 w 31"/>
                    <a:gd name="T11" fmla="*/ 32 h 32"/>
                    <a:gd name="T12" fmla="*/ 11 w 31"/>
                    <a:gd name="T13" fmla="*/ 0 h 32"/>
                    <a:gd name="T14" fmla="*/ 20 w 31"/>
                    <a:gd name="T15" fmla="*/ 0 h 32"/>
                    <a:gd name="T16" fmla="*/ 31 w 31"/>
                    <a:gd name="T17" fmla="*/ 32 h 32"/>
                    <a:gd name="T18" fmla="*/ 19 w 31"/>
                    <a:gd name="T19" fmla="*/ 19 h 32"/>
                    <a:gd name="T20" fmla="*/ 16 w 31"/>
                    <a:gd name="T21" fmla="*/ 8 h 32"/>
                    <a:gd name="T22" fmla="*/ 15 w 31"/>
                    <a:gd name="T23" fmla="*/ 6 h 32"/>
                    <a:gd name="T24" fmla="*/ 15 w 31"/>
                    <a:gd name="T25" fmla="*/ 6 h 32"/>
                    <a:gd name="T26" fmla="*/ 15 w 31"/>
                    <a:gd name="T27" fmla="*/ 8 h 32"/>
                    <a:gd name="T28" fmla="*/ 11 w 31"/>
                    <a:gd name="T29" fmla="*/ 19 h 32"/>
                    <a:gd name="T30" fmla="*/ 19 w 31"/>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2">
                      <a:moveTo>
                        <a:pt x="31" y="32"/>
                      </a:moveTo>
                      <a:cubicBezTo>
                        <a:pt x="23" y="32"/>
                        <a:pt x="23" y="32"/>
                        <a:pt x="23" y="32"/>
                      </a:cubicBezTo>
                      <a:cubicBezTo>
                        <a:pt x="21" y="25"/>
                        <a:pt x="21" y="25"/>
                        <a:pt x="21" y="25"/>
                      </a:cubicBezTo>
                      <a:cubicBezTo>
                        <a:pt x="10" y="25"/>
                        <a:pt x="10" y="25"/>
                        <a:pt x="10" y="25"/>
                      </a:cubicBezTo>
                      <a:cubicBezTo>
                        <a:pt x="7" y="32"/>
                        <a:pt x="7" y="32"/>
                        <a:pt x="7" y="32"/>
                      </a:cubicBezTo>
                      <a:cubicBezTo>
                        <a:pt x="0" y="32"/>
                        <a:pt x="0" y="32"/>
                        <a:pt x="0" y="32"/>
                      </a:cubicBezTo>
                      <a:cubicBezTo>
                        <a:pt x="11" y="0"/>
                        <a:pt x="11" y="0"/>
                        <a:pt x="11" y="0"/>
                      </a:cubicBezTo>
                      <a:cubicBezTo>
                        <a:pt x="20" y="0"/>
                        <a:pt x="20" y="0"/>
                        <a:pt x="20" y="0"/>
                      </a:cubicBezTo>
                      <a:lnTo>
                        <a:pt x="31" y="32"/>
                      </a:lnTo>
                      <a:close/>
                      <a:moveTo>
                        <a:pt x="19" y="19"/>
                      </a:moveTo>
                      <a:cubicBezTo>
                        <a:pt x="16" y="8"/>
                        <a:pt x="16" y="8"/>
                        <a:pt x="16" y="8"/>
                      </a:cubicBezTo>
                      <a:cubicBezTo>
                        <a:pt x="16" y="8"/>
                        <a:pt x="16" y="7"/>
                        <a:pt x="15" y="6"/>
                      </a:cubicBezTo>
                      <a:cubicBezTo>
                        <a:pt x="15" y="6"/>
                        <a:pt x="15" y="6"/>
                        <a:pt x="15" y="6"/>
                      </a:cubicBezTo>
                      <a:cubicBezTo>
                        <a:pt x="15" y="7"/>
                        <a:pt x="15" y="7"/>
                        <a:pt x="15" y="8"/>
                      </a:cubicBezTo>
                      <a:cubicBezTo>
                        <a:pt x="11" y="19"/>
                        <a:pt x="11" y="19"/>
                        <a:pt x="11" y="19"/>
                      </a:cubicBezTo>
                      <a:lnTo>
                        <a:pt x="19"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8" name="Freeform 599"/>
                <p:cNvSpPr>
                  <a:spLocks/>
                </p:cNvSpPr>
                <p:nvPr/>
              </p:nvSpPr>
              <p:spPr bwMode="auto">
                <a:xfrm>
                  <a:off x="1710" y="3173"/>
                  <a:ext cx="52" cy="66"/>
                </a:xfrm>
                <a:custGeom>
                  <a:avLst/>
                  <a:gdLst>
                    <a:gd name="T0" fmla="*/ 52 w 52"/>
                    <a:gd name="T1" fmla="*/ 12 h 66"/>
                    <a:gd name="T2" fmla="*/ 33 w 52"/>
                    <a:gd name="T3" fmla="*/ 12 h 66"/>
                    <a:gd name="T4" fmla="*/ 33 w 52"/>
                    <a:gd name="T5" fmla="*/ 66 h 66"/>
                    <a:gd name="T6" fmla="*/ 18 w 52"/>
                    <a:gd name="T7" fmla="*/ 66 h 66"/>
                    <a:gd name="T8" fmla="*/ 18 w 52"/>
                    <a:gd name="T9" fmla="*/ 12 h 66"/>
                    <a:gd name="T10" fmla="*/ 0 w 52"/>
                    <a:gd name="T11" fmla="*/ 12 h 66"/>
                    <a:gd name="T12" fmla="*/ 0 w 52"/>
                    <a:gd name="T13" fmla="*/ 0 h 66"/>
                    <a:gd name="T14" fmla="*/ 52 w 52"/>
                    <a:gd name="T15" fmla="*/ 0 h 66"/>
                    <a:gd name="T16" fmla="*/ 52 w 52"/>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52" y="12"/>
                      </a:moveTo>
                      <a:lnTo>
                        <a:pt x="33" y="12"/>
                      </a:lnTo>
                      <a:lnTo>
                        <a:pt x="33" y="66"/>
                      </a:lnTo>
                      <a:lnTo>
                        <a:pt x="18" y="66"/>
                      </a:lnTo>
                      <a:lnTo>
                        <a:pt x="18" y="12"/>
                      </a:lnTo>
                      <a:lnTo>
                        <a:pt x="0" y="12"/>
                      </a:lnTo>
                      <a:lnTo>
                        <a:pt x="0" y="0"/>
                      </a:lnTo>
                      <a:lnTo>
                        <a:pt x="52" y="0"/>
                      </a:lnTo>
                      <a:lnTo>
                        <a:pt x="52"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9" name="Freeform 600"/>
                <p:cNvSpPr>
                  <a:spLocks noEditPoints="1"/>
                </p:cNvSpPr>
                <p:nvPr/>
              </p:nvSpPr>
              <p:spPr bwMode="auto">
                <a:xfrm>
                  <a:off x="1758" y="3173"/>
                  <a:ext cx="66" cy="66"/>
                </a:xfrm>
                <a:custGeom>
                  <a:avLst/>
                  <a:gdLst>
                    <a:gd name="T0" fmla="*/ 32 w 32"/>
                    <a:gd name="T1" fmla="*/ 32 h 32"/>
                    <a:gd name="T2" fmla="*/ 24 w 32"/>
                    <a:gd name="T3" fmla="*/ 32 h 32"/>
                    <a:gd name="T4" fmla="*/ 22 w 32"/>
                    <a:gd name="T5" fmla="*/ 25 h 32"/>
                    <a:gd name="T6" fmla="*/ 10 w 32"/>
                    <a:gd name="T7" fmla="*/ 25 h 32"/>
                    <a:gd name="T8" fmla="*/ 8 w 32"/>
                    <a:gd name="T9" fmla="*/ 32 h 32"/>
                    <a:gd name="T10" fmla="*/ 0 w 32"/>
                    <a:gd name="T11" fmla="*/ 32 h 32"/>
                    <a:gd name="T12" fmla="*/ 12 w 32"/>
                    <a:gd name="T13" fmla="*/ 0 h 32"/>
                    <a:gd name="T14" fmla="*/ 20 w 32"/>
                    <a:gd name="T15" fmla="*/ 0 h 32"/>
                    <a:gd name="T16" fmla="*/ 32 w 32"/>
                    <a:gd name="T17" fmla="*/ 32 h 32"/>
                    <a:gd name="T18" fmla="*/ 20 w 32"/>
                    <a:gd name="T19" fmla="*/ 19 h 32"/>
                    <a:gd name="T20" fmla="*/ 17 w 32"/>
                    <a:gd name="T21" fmla="*/ 8 h 32"/>
                    <a:gd name="T22" fmla="*/ 16 w 32"/>
                    <a:gd name="T23" fmla="*/ 6 h 32"/>
                    <a:gd name="T24" fmla="*/ 16 w 32"/>
                    <a:gd name="T25" fmla="*/ 6 h 32"/>
                    <a:gd name="T26" fmla="*/ 15 w 32"/>
                    <a:gd name="T27" fmla="*/ 8 h 32"/>
                    <a:gd name="T28" fmla="*/ 12 w 32"/>
                    <a:gd name="T29" fmla="*/ 19 h 32"/>
                    <a:gd name="T30" fmla="*/ 20 w 32"/>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2" y="32"/>
                      </a:moveTo>
                      <a:cubicBezTo>
                        <a:pt x="24" y="32"/>
                        <a:pt x="24" y="32"/>
                        <a:pt x="24" y="32"/>
                      </a:cubicBezTo>
                      <a:cubicBezTo>
                        <a:pt x="22" y="25"/>
                        <a:pt x="22" y="25"/>
                        <a:pt x="22" y="25"/>
                      </a:cubicBezTo>
                      <a:cubicBezTo>
                        <a:pt x="10" y="25"/>
                        <a:pt x="10" y="25"/>
                        <a:pt x="10" y="25"/>
                      </a:cubicBezTo>
                      <a:cubicBezTo>
                        <a:pt x="8" y="32"/>
                        <a:pt x="8" y="32"/>
                        <a:pt x="8" y="32"/>
                      </a:cubicBezTo>
                      <a:cubicBezTo>
                        <a:pt x="0" y="32"/>
                        <a:pt x="0" y="32"/>
                        <a:pt x="0" y="32"/>
                      </a:cubicBezTo>
                      <a:cubicBezTo>
                        <a:pt x="12" y="0"/>
                        <a:pt x="12" y="0"/>
                        <a:pt x="12" y="0"/>
                      </a:cubicBezTo>
                      <a:cubicBezTo>
                        <a:pt x="20" y="0"/>
                        <a:pt x="20" y="0"/>
                        <a:pt x="20" y="0"/>
                      </a:cubicBezTo>
                      <a:lnTo>
                        <a:pt x="32" y="32"/>
                      </a:lnTo>
                      <a:close/>
                      <a:moveTo>
                        <a:pt x="20" y="19"/>
                      </a:moveTo>
                      <a:cubicBezTo>
                        <a:pt x="17" y="8"/>
                        <a:pt x="17" y="8"/>
                        <a:pt x="17" y="8"/>
                      </a:cubicBezTo>
                      <a:cubicBezTo>
                        <a:pt x="16" y="8"/>
                        <a:pt x="16" y="7"/>
                        <a:pt x="16" y="6"/>
                      </a:cubicBezTo>
                      <a:cubicBezTo>
                        <a:pt x="16" y="6"/>
                        <a:pt x="16" y="6"/>
                        <a:pt x="16" y="6"/>
                      </a:cubicBezTo>
                      <a:cubicBezTo>
                        <a:pt x="16" y="7"/>
                        <a:pt x="16" y="7"/>
                        <a:pt x="15" y="8"/>
                      </a:cubicBezTo>
                      <a:cubicBezTo>
                        <a:pt x="12" y="19"/>
                        <a:pt x="12" y="19"/>
                        <a:pt x="12" y="19"/>
                      </a:cubicBezTo>
                      <a:lnTo>
                        <a:pt x="20"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0" name="Freeform 601"/>
                <p:cNvSpPr>
                  <a:spLocks/>
                </p:cNvSpPr>
                <p:nvPr/>
              </p:nvSpPr>
              <p:spPr bwMode="auto">
                <a:xfrm>
                  <a:off x="1826" y="3170"/>
                  <a:ext cx="52" cy="69"/>
                </a:xfrm>
                <a:custGeom>
                  <a:avLst/>
                  <a:gdLst>
                    <a:gd name="T0" fmla="*/ 25 w 25"/>
                    <a:gd name="T1" fmla="*/ 32 h 33"/>
                    <a:gd name="T2" fmla="*/ 16 w 25"/>
                    <a:gd name="T3" fmla="*/ 33 h 33"/>
                    <a:gd name="T4" fmla="*/ 4 w 25"/>
                    <a:gd name="T5" fmla="*/ 29 h 33"/>
                    <a:gd name="T6" fmla="*/ 0 w 25"/>
                    <a:gd name="T7" fmla="*/ 18 h 33"/>
                    <a:gd name="T8" fmla="*/ 5 w 25"/>
                    <a:gd name="T9" fmla="*/ 5 h 33"/>
                    <a:gd name="T10" fmla="*/ 17 w 25"/>
                    <a:gd name="T11" fmla="*/ 0 h 33"/>
                    <a:gd name="T12" fmla="*/ 25 w 25"/>
                    <a:gd name="T13" fmla="*/ 1 h 33"/>
                    <a:gd name="T14" fmla="*/ 25 w 25"/>
                    <a:gd name="T15" fmla="*/ 8 h 33"/>
                    <a:gd name="T16" fmla="*/ 18 w 25"/>
                    <a:gd name="T17" fmla="*/ 7 h 33"/>
                    <a:gd name="T18" fmla="*/ 10 w 25"/>
                    <a:gd name="T19" fmla="*/ 9 h 33"/>
                    <a:gd name="T20" fmla="*/ 8 w 25"/>
                    <a:gd name="T21" fmla="*/ 17 h 33"/>
                    <a:gd name="T22" fmla="*/ 10 w 25"/>
                    <a:gd name="T23" fmla="*/ 24 h 33"/>
                    <a:gd name="T24" fmla="*/ 17 w 25"/>
                    <a:gd name="T25" fmla="*/ 27 h 33"/>
                    <a:gd name="T26" fmla="*/ 25 w 25"/>
                    <a:gd name="T27" fmla="*/ 25 h 33"/>
                    <a:gd name="T28" fmla="*/ 25 w 25"/>
                    <a:gd name="T2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3">
                      <a:moveTo>
                        <a:pt x="25" y="32"/>
                      </a:moveTo>
                      <a:cubicBezTo>
                        <a:pt x="23" y="33"/>
                        <a:pt x="20" y="33"/>
                        <a:pt x="16" y="33"/>
                      </a:cubicBezTo>
                      <a:cubicBezTo>
                        <a:pt x="11" y="33"/>
                        <a:pt x="7" y="32"/>
                        <a:pt x="4" y="29"/>
                      </a:cubicBezTo>
                      <a:cubicBezTo>
                        <a:pt x="1" y="26"/>
                        <a:pt x="0" y="22"/>
                        <a:pt x="0" y="18"/>
                      </a:cubicBezTo>
                      <a:cubicBezTo>
                        <a:pt x="0" y="12"/>
                        <a:pt x="2" y="8"/>
                        <a:pt x="5" y="5"/>
                      </a:cubicBezTo>
                      <a:cubicBezTo>
                        <a:pt x="8" y="2"/>
                        <a:pt x="12" y="0"/>
                        <a:pt x="17" y="0"/>
                      </a:cubicBezTo>
                      <a:cubicBezTo>
                        <a:pt x="20" y="0"/>
                        <a:pt x="23" y="1"/>
                        <a:pt x="25" y="1"/>
                      </a:cubicBezTo>
                      <a:cubicBezTo>
                        <a:pt x="25" y="8"/>
                        <a:pt x="25" y="8"/>
                        <a:pt x="25" y="8"/>
                      </a:cubicBezTo>
                      <a:cubicBezTo>
                        <a:pt x="23" y="7"/>
                        <a:pt x="20" y="7"/>
                        <a:pt x="18" y="7"/>
                      </a:cubicBezTo>
                      <a:cubicBezTo>
                        <a:pt x="15" y="7"/>
                        <a:pt x="12" y="7"/>
                        <a:pt x="10" y="9"/>
                      </a:cubicBezTo>
                      <a:cubicBezTo>
                        <a:pt x="9" y="11"/>
                        <a:pt x="8" y="14"/>
                        <a:pt x="8" y="17"/>
                      </a:cubicBezTo>
                      <a:cubicBezTo>
                        <a:pt x="8" y="20"/>
                        <a:pt x="9" y="23"/>
                        <a:pt x="10" y="24"/>
                      </a:cubicBezTo>
                      <a:cubicBezTo>
                        <a:pt x="12" y="26"/>
                        <a:pt x="14" y="27"/>
                        <a:pt x="17" y="27"/>
                      </a:cubicBezTo>
                      <a:cubicBezTo>
                        <a:pt x="20" y="27"/>
                        <a:pt x="23" y="27"/>
                        <a:pt x="25" y="25"/>
                      </a:cubicBezTo>
                      <a:lnTo>
                        <a:pt x="25"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1" name="Freeform 602"/>
                <p:cNvSpPr>
                  <a:spLocks/>
                </p:cNvSpPr>
                <p:nvPr/>
              </p:nvSpPr>
              <p:spPr bwMode="auto">
                <a:xfrm>
                  <a:off x="1890" y="3173"/>
                  <a:ext cx="40" cy="66"/>
                </a:xfrm>
                <a:custGeom>
                  <a:avLst/>
                  <a:gdLst>
                    <a:gd name="T0" fmla="*/ 40 w 40"/>
                    <a:gd name="T1" fmla="*/ 66 h 66"/>
                    <a:gd name="T2" fmla="*/ 0 w 40"/>
                    <a:gd name="T3" fmla="*/ 66 h 66"/>
                    <a:gd name="T4" fmla="*/ 0 w 40"/>
                    <a:gd name="T5" fmla="*/ 0 h 66"/>
                    <a:gd name="T6" fmla="*/ 38 w 40"/>
                    <a:gd name="T7" fmla="*/ 0 h 66"/>
                    <a:gd name="T8" fmla="*/ 38 w 40"/>
                    <a:gd name="T9" fmla="*/ 12 h 66"/>
                    <a:gd name="T10" fmla="*/ 15 w 40"/>
                    <a:gd name="T11" fmla="*/ 12 h 66"/>
                    <a:gd name="T12" fmla="*/ 15 w 40"/>
                    <a:gd name="T13" fmla="*/ 27 h 66"/>
                    <a:gd name="T14" fmla="*/ 36 w 40"/>
                    <a:gd name="T15" fmla="*/ 27 h 66"/>
                    <a:gd name="T16" fmla="*/ 36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2"/>
                      </a:lnTo>
                      <a:lnTo>
                        <a:pt x="15" y="12"/>
                      </a:lnTo>
                      <a:lnTo>
                        <a:pt x="15" y="27"/>
                      </a:lnTo>
                      <a:lnTo>
                        <a:pt x="36" y="27"/>
                      </a:lnTo>
                      <a:lnTo>
                        <a:pt x="36" y="39"/>
                      </a:lnTo>
                      <a:lnTo>
                        <a:pt x="15" y="39"/>
                      </a:lnTo>
                      <a:lnTo>
                        <a:pt x="15" y="54"/>
                      </a:lnTo>
                      <a:lnTo>
                        <a:pt x="40" y="54"/>
                      </a:lnTo>
                      <a:lnTo>
                        <a:pt x="40" y="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2" name="Freeform 603"/>
                <p:cNvSpPr>
                  <a:spLocks/>
                </p:cNvSpPr>
                <p:nvPr/>
              </p:nvSpPr>
              <p:spPr bwMode="auto">
                <a:xfrm>
                  <a:off x="1940" y="3173"/>
                  <a:ext cx="60" cy="66"/>
                </a:xfrm>
                <a:custGeom>
                  <a:avLst/>
                  <a:gdLst>
                    <a:gd name="T0" fmla="*/ 29 w 29"/>
                    <a:gd name="T1" fmla="*/ 32 h 32"/>
                    <a:gd name="T2" fmla="*/ 21 w 29"/>
                    <a:gd name="T3" fmla="*/ 32 h 32"/>
                    <a:gd name="T4" fmla="*/ 8 w 29"/>
                    <a:gd name="T5" fmla="*/ 12 h 32"/>
                    <a:gd name="T6" fmla="*/ 7 w 29"/>
                    <a:gd name="T7" fmla="*/ 9 h 32"/>
                    <a:gd name="T8" fmla="*/ 7 w 29"/>
                    <a:gd name="T9" fmla="*/ 9 h 32"/>
                    <a:gd name="T10" fmla="*/ 7 w 29"/>
                    <a:gd name="T11" fmla="*/ 14 h 32"/>
                    <a:gd name="T12" fmla="*/ 7 w 29"/>
                    <a:gd name="T13" fmla="*/ 32 h 32"/>
                    <a:gd name="T14" fmla="*/ 0 w 29"/>
                    <a:gd name="T15" fmla="*/ 32 h 32"/>
                    <a:gd name="T16" fmla="*/ 0 w 29"/>
                    <a:gd name="T17" fmla="*/ 0 h 32"/>
                    <a:gd name="T18" fmla="*/ 8 w 29"/>
                    <a:gd name="T19" fmla="*/ 0 h 32"/>
                    <a:gd name="T20" fmla="*/ 20 w 29"/>
                    <a:gd name="T21" fmla="*/ 19 h 32"/>
                    <a:gd name="T22" fmla="*/ 22 w 29"/>
                    <a:gd name="T23" fmla="*/ 22 h 32"/>
                    <a:gd name="T24" fmla="*/ 22 w 29"/>
                    <a:gd name="T25" fmla="*/ 22 h 32"/>
                    <a:gd name="T26" fmla="*/ 22 w 29"/>
                    <a:gd name="T27" fmla="*/ 18 h 32"/>
                    <a:gd name="T28" fmla="*/ 22 w 29"/>
                    <a:gd name="T29" fmla="*/ 0 h 32"/>
                    <a:gd name="T30" fmla="*/ 29 w 29"/>
                    <a:gd name="T31" fmla="*/ 0 h 32"/>
                    <a:gd name="T32" fmla="*/ 29 w 29"/>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32"/>
                      </a:moveTo>
                      <a:cubicBezTo>
                        <a:pt x="21" y="32"/>
                        <a:pt x="21" y="32"/>
                        <a:pt x="21" y="32"/>
                      </a:cubicBezTo>
                      <a:cubicBezTo>
                        <a:pt x="8" y="12"/>
                        <a:pt x="8" y="12"/>
                        <a:pt x="8" y="12"/>
                      </a:cubicBezTo>
                      <a:cubicBezTo>
                        <a:pt x="7" y="11"/>
                        <a:pt x="7" y="10"/>
                        <a:pt x="7" y="9"/>
                      </a:cubicBezTo>
                      <a:cubicBezTo>
                        <a:pt x="7" y="9"/>
                        <a:pt x="7" y="9"/>
                        <a:pt x="7" y="9"/>
                      </a:cubicBezTo>
                      <a:cubicBezTo>
                        <a:pt x="7" y="10"/>
                        <a:pt x="7" y="12"/>
                        <a:pt x="7" y="14"/>
                      </a:cubicBezTo>
                      <a:cubicBezTo>
                        <a:pt x="7" y="32"/>
                        <a:pt x="7" y="32"/>
                        <a:pt x="7" y="32"/>
                      </a:cubicBezTo>
                      <a:cubicBezTo>
                        <a:pt x="0" y="32"/>
                        <a:pt x="0" y="32"/>
                        <a:pt x="0" y="32"/>
                      </a:cubicBezTo>
                      <a:cubicBezTo>
                        <a:pt x="0" y="0"/>
                        <a:pt x="0" y="0"/>
                        <a:pt x="0" y="0"/>
                      </a:cubicBezTo>
                      <a:cubicBezTo>
                        <a:pt x="8" y="0"/>
                        <a:pt x="8" y="0"/>
                        <a:pt x="8" y="0"/>
                      </a:cubicBezTo>
                      <a:cubicBezTo>
                        <a:pt x="20" y="19"/>
                        <a:pt x="20" y="19"/>
                        <a:pt x="20" y="19"/>
                      </a:cubicBezTo>
                      <a:cubicBezTo>
                        <a:pt x="21" y="20"/>
                        <a:pt x="22" y="21"/>
                        <a:pt x="22" y="22"/>
                      </a:cubicBezTo>
                      <a:cubicBezTo>
                        <a:pt x="22" y="22"/>
                        <a:pt x="22" y="22"/>
                        <a:pt x="22" y="22"/>
                      </a:cubicBezTo>
                      <a:cubicBezTo>
                        <a:pt x="22" y="21"/>
                        <a:pt x="22" y="20"/>
                        <a:pt x="22" y="18"/>
                      </a:cubicBezTo>
                      <a:cubicBezTo>
                        <a:pt x="22" y="0"/>
                        <a:pt x="22" y="0"/>
                        <a:pt x="22" y="0"/>
                      </a:cubicBezTo>
                      <a:cubicBezTo>
                        <a:pt x="29" y="0"/>
                        <a:pt x="29" y="0"/>
                        <a:pt x="29" y="0"/>
                      </a:cubicBezTo>
                      <a:lnTo>
                        <a:pt x="29"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3" name="Freeform 604"/>
                <p:cNvSpPr>
                  <a:spLocks/>
                </p:cNvSpPr>
                <p:nvPr/>
              </p:nvSpPr>
              <p:spPr bwMode="auto">
                <a:xfrm>
                  <a:off x="2009" y="3173"/>
                  <a:ext cx="54" cy="66"/>
                </a:xfrm>
                <a:custGeom>
                  <a:avLst/>
                  <a:gdLst>
                    <a:gd name="T0" fmla="*/ 54 w 54"/>
                    <a:gd name="T1" fmla="*/ 12 h 66"/>
                    <a:gd name="T2" fmla="*/ 33 w 54"/>
                    <a:gd name="T3" fmla="*/ 12 h 66"/>
                    <a:gd name="T4" fmla="*/ 33 w 54"/>
                    <a:gd name="T5" fmla="*/ 66 h 66"/>
                    <a:gd name="T6" fmla="*/ 18 w 54"/>
                    <a:gd name="T7" fmla="*/ 66 h 66"/>
                    <a:gd name="T8" fmla="*/ 18 w 54"/>
                    <a:gd name="T9" fmla="*/ 12 h 66"/>
                    <a:gd name="T10" fmla="*/ 0 w 54"/>
                    <a:gd name="T11" fmla="*/ 12 h 66"/>
                    <a:gd name="T12" fmla="*/ 0 w 54"/>
                    <a:gd name="T13" fmla="*/ 0 h 66"/>
                    <a:gd name="T14" fmla="*/ 54 w 54"/>
                    <a:gd name="T15" fmla="*/ 0 h 66"/>
                    <a:gd name="T16" fmla="*/ 54 w 54"/>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54" y="12"/>
                      </a:moveTo>
                      <a:lnTo>
                        <a:pt x="33" y="12"/>
                      </a:lnTo>
                      <a:lnTo>
                        <a:pt x="33" y="66"/>
                      </a:lnTo>
                      <a:lnTo>
                        <a:pt x="18" y="66"/>
                      </a:lnTo>
                      <a:lnTo>
                        <a:pt x="18" y="12"/>
                      </a:lnTo>
                      <a:lnTo>
                        <a:pt x="0" y="12"/>
                      </a:lnTo>
                      <a:lnTo>
                        <a:pt x="0" y="0"/>
                      </a:lnTo>
                      <a:lnTo>
                        <a:pt x="54" y="0"/>
                      </a:lnTo>
                      <a:lnTo>
                        <a:pt x="54"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4" name="Freeform 605"/>
                <p:cNvSpPr>
                  <a:spLocks/>
                </p:cNvSpPr>
                <p:nvPr/>
              </p:nvSpPr>
              <p:spPr bwMode="auto">
                <a:xfrm>
                  <a:off x="2071" y="3173"/>
                  <a:ext cx="40" cy="66"/>
                </a:xfrm>
                <a:custGeom>
                  <a:avLst/>
                  <a:gdLst>
                    <a:gd name="T0" fmla="*/ 40 w 40"/>
                    <a:gd name="T1" fmla="*/ 66 h 66"/>
                    <a:gd name="T2" fmla="*/ 0 w 40"/>
                    <a:gd name="T3" fmla="*/ 66 h 66"/>
                    <a:gd name="T4" fmla="*/ 0 w 40"/>
                    <a:gd name="T5" fmla="*/ 0 h 66"/>
                    <a:gd name="T6" fmla="*/ 37 w 40"/>
                    <a:gd name="T7" fmla="*/ 0 h 66"/>
                    <a:gd name="T8" fmla="*/ 37 w 40"/>
                    <a:gd name="T9" fmla="*/ 12 h 66"/>
                    <a:gd name="T10" fmla="*/ 15 w 40"/>
                    <a:gd name="T11" fmla="*/ 12 h 66"/>
                    <a:gd name="T12" fmla="*/ 15 w 40"/>
                    <a:gd name="T13" fmla="*/ 27 h 66"/>
                    <a:gd name="T14" fmla="*/ 37 w 40"/>
                    <a:gd name="T15" fmla="*/ 27 h 66"/>
                    <a:gd name="T16" fmla="*/ 37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7" y="0"/>
                      </a:lnTo>
                      <a:lnTo>
                        <a:pt x="37" y="12"/>
                      </a:lnTo>
                      <a:lnTo>
                        <a:pt x="15" y="12"/>
                      </a:lnTo>
                      <a:lnTo>
                        <a:pt x="15" y="27"/>
                      </a:lnTo>
                      <a:lnTo>
                        <a:pt x="37" y="27"/>
                      </a:lnTo>
                      <a:lnTo>
                        <a:pt x="37" y="39"/>
                      </a:lnTo>
                      <a:lnTo>
                        <a:pt x="15" y="39"/>
                      </a:lnTo>
                      <a:lnTo>
                        <a:pt x="15" y="54"/>
                      </a:lnTo>
                      <a:lnTo>
                        <a:pt x="40" y="54"/>
                      </a:lnTo>
                      <a:lnTo>
                        <a:pt x="40" y="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5" name="Freeform 606"/>
                <p:cNvSpPr>
                  <a:spLocks noEditPoints="1"/>
                </p:cNvSpPr>
                <p:nvPr/>
              </p:nvSpPr>
              <p:spPr bwMode="auto">
                <a:xfrm>
                  <a:off x="2121" y="3173"/>
                  <a:ext cx="56" cy="66"/>
                </a:xfrm>
                <a:custGeom>
                  <a:avLst/>
                  <a:gdLst>
                    <a:gd name="T0" fmla="*/ 27 w 27"/>
                    <a:gd name="T1" fmla="*/ 32 h 32"/>
                    <a:gd name="T2" fmla="*/ 19 w 27"/>
                    <a:gd name="T3" fmla="*/ 32 h 32"/>
                    <a:gd name="T4" fmla="*/ 14 w 27"/>
                    <a:gd name="T5" fmla="*/ 24 h 32"/>
                    <a:gd name="T6" fmla="*/ 13 w 27"/>
                    <a:gd name="T7" fmla="*/ 22 h 32"/>
                    <a:gd name="T8" fmla="*/ 12 w 27"/>
                    <a:gd name="T9" fmla="*/ 21 h 32"/>
                    <a:gd name="T10" fmla="*/ 11 w 27"/>
                    <a:gd name="T11" fmla="*/ 20 h 32"/>
                    <a:gd name="T12" fmla="*/ 9 w 27"/>
                    <a:gd name="T13" fmla="*/ 20 h 32"/>
                    <a:gd name="T14" fmla="*/ 7 w 27"/>
                    <a:gd name="T15" fmla="*/ 20 h 32"/>
                    <a:gd name="T16" fmla="*/ 7 w 27"/>
                    <a:gd name="T17" fmla="*/ 32 h 32"/>
                    <a:gd name="T18" fmla="*/ 0 w 27"/>
                    <a:gd name="T19" fmla="*/ 32 h 32"/>
                    <a:gd name="T20" fmla="*/ 0 w 27"/>
                    <a:gd name="T21" fmla="*/ 0 h 32"/>
                    <a:gd name="T22" fmla="*/ 12 w 27"/>
                    <a:gd name="T23" fmla="*/ 0 h 32"/>
                    <a:gd name="T24" fmla="*/ 23 w 27"/>
                    <a:gd name="T25" fmla="*/ 9 h 32"/>
                    <a:gd name="T26" fmla="*/ 23 w 27"/>
                    <a:gd name="T27" fmla="*/ 12 h 32"/>
                    <a:gd name="T28" fmla="*/ 21 w 27"/>
                    <a:gd name="T29" fmla="*/ 14 h 32"/>
                    <a:gd name="T30" fmla="*/ 19 w 27"/>
                    <a:gd name="T31" fmla="*/ 16 h 32"/>
                    <a:gd name="T32" fmla="*/ 16 w 27"/>
                    <a:gd name="T33" fmla="*/ 17 h 32"/>
                    <a:gd name="T34" fmla="*/ 16 w 27"/>
                    <a:gd name="T35" fmla="*/ 18 h 32"/>
                    <a:gd name="T36" fmla="*/ 17 w 27"/>
                    <a:gd name="T37" fmla="*/ 18 h 32"/>
                    <a:gd name="T38" fmla="*/ 19 w 27"/>
                    <a:gd name="T39" fmla="*/ 19 h 32"/>
                    <a:gd name="T40" fmla="*/ 20 w 27"/>
                    <a:gd name="T41" fmla="*/ 21 h 32"/>
                    <a:gd name="T42" fmla="*/ 21 w 27"/>
                    <a:gd name="T43" fmla="*/ 22 h 32"/>
                    <a:gd name="T44" fmla="*/ 27 w 27"/>
                    <a:gd name="T45" fmla="*/ 32 h 32"/>
                    <a:gd name="T46" fmla="*/ 7 w 27"/>
                    <a:gd name="T47" fmla="*/ 5 h 32"/>
                    <a:gd name="T48" fmla="*/ 7 w 27"/>
                    <a:gd name="T49" fmla="*/ 14 h 32"/>
                    <a:gd name="T50" fmla="*/ 11 w 27"/>
                    <a:gd name="T51" fmla="*/ 14 h 32"/>
                    <a:gd name="T52" fmla="*/ 14 w 27"/>
                    <a:gd name="T53" fmla="*/ 13 h 32"/>
                    <a:gd name="T54" fmla="*/ 16 w 27"/>
                    <a:gd name="T55" fmla="*/ 9 h 32"/>
                    <a:gd name="T56" fmla="*/ 11 w 27"/>
                    <a:gd name="T57" fmla="*/ 5 h 32"/>
                    <a:gd name="T58" fmla="*/ 7 w 27"/>
                    <a:gd name="T5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32">
                      <a:moveTo>
                        <a:pt x="27" y="32"/>
                      </a:moveTo>
                      <a:cubicBezTo>
                        <a:pt x="19" y="32"/>
                        <a:pt x="19" y="32"/>
                        <a:pt x="19" y="32"/>
                      </a:cubicBezTo>
                      <a:cubicBezTo>
                        <a:pt x="14" y="24"/>
                        <a:pt x="14" y="24"/>
                        <a:pt x="14" y="24"/>
                      </a:cubicBezTo>
                      <a:cubicBezTo>
                        <a:pt x="13" y="23"/>
                        <a:pt x="13" y="22"/>
                        <a:pt x="13" y="22"/>
                      </a:cubicBezTo>
                      <a:cubicBezTo>
                        <a:pt x="12" y="21"/>
                        <a:pt x="12" y="21"/>
                        <a:pt x="12" y="21"/>
                      </a:cubicBezTo>
                      <a:cubicBezTo>
                        <a:pt x="11" y="20"/>
                        <a:pt x="11" y="20"/>
                        <a:pt x="11" y="20"/>
                      </a:cubicBezTo>
                      <a:cubicBezTo>
                        <a:pt x="10" y="20"/>
                        <a:pt x="10" y="20"/>
                        <a:pt x="9" y="20"/>
                      </a:cubicBezTo>
                      <a:cubicBezTo>
                        <a:pt x="7" y="20"/>
                        <a:pt x="7" y="20"/>
                        <a:pt x="7" y="20"/>
                      </a:cubicBezTo>
                      <a:cubicBezTo>
                        <a:pt x="7" y="32"/>
                        <a:pt x="7" y="32"/>
                        <a:pt x="7" y="32"/>
                      </a:cubicBezTo>
                      <a:cubicBezTo>
                        <a:pt x="0" y="32"/>
                        <a:pt x="0" y="32"/>
                        <a:pt x="0" y="32"/>
                      </a:cubicBezTo>
                      <a:cubicBezTo>
                        <a:pt x="0" y="0"/>
                        <a:pt x="0" y="0"/>
                        <a:pt x="0" y="0"/>
                      </a:cubicBezTo>
                      <a:cubicBezTo>
                        <a:pt x="12" y="0"/>
                        <a:pt x="12" y="0"/>
                        <a:pt x="12" y="0"/>
                      </a:cubicBezTo>
                      <a:cubicBezTo>
                        <a:pt x="19" y="0"/>
                        <a:pt x="23" y="3"/>
                        <a:pt x="23" y="9"/>
                      </a:cubicBezTo>
                      <a:cubicBezTo>
                        <a:pt x="23" y="10"/>
                        <a:pt x="23" y="11"/>
                        <a:pt x="23" y="12"/>
                      </a:cubicBezTo>
                      <a:cubicBezTo>
                        <a:pt x="22" y="13"/>
                        <a:pt x="22" y="13"/>
                        <a:pt x="21" y="14"/>
                      </a:cubicBezTo>
                      <a:cubicBezTo>
                        <a:pt x="21" y="15"/>
                        <a:pt x="20" y="16"/>
                        <a:pt x="19" y="16"/>
                      </a:cubicBezTo>
                      <a:cubicBezTo>
                        <a:pt x="18" y="17"/>
                        <a:pt x="17" y="17"/>
                        <a:pt x="16" y="17"/>
                      </a:cubicBezTo>
                      <a:cubicBezTo>
                        <a:pt x="16" y="18"/>
                        <a:pt x="16" y="18"/>
                        <a:pt x="16" y="18"/>
                      </a:cubicBezTo>
                      <a:cubicBezTo>
                        <a:pt x="17" y="18"/>
                        <a:pt x="17" y="18"/>
                        <a:pt x="17" y="18"/>
                      </a:cubicBezTo>
                      <a:cubicBezTo>
                        <a:pt x="18" y="19"/>
                        <a:pt x="18" y="19"/>
                        <a:pt x="19" y="19"/>
                      </a:cubicBezTo>
                      <a:cubicBezTo>
                        <a:pt x="19" y="20"/>
                        <a:pt x="20" y="20"/>
                        <a:pt x="20" y="21"/>
                      </a:cubicBezTo>
                      <a:cubicBezTo>
                        <a:pt x="20" y="21"/>
                        <a:pt x="21" y="22"/>
                        <a:pt x="21" y="22"/>
                      </a:cubicBezTo>
                      <a:lnTo>
                        <a:pt x="27" y="32"/>
                      </a:lnTo>
                      <a:close/>
                      <a:moveTo>
                        <a:pt x="7" y="5"/>
                      </a:moveTo>
                      <a:cubicBezTo>
                        <a:pt x="7" y="14"/>
                        <a:pt x="7" y="14"/>
                        <a:pt x="7" y="14"/>
                      </a:cubicBezTo>
                      <a:cubicBezTo>
                        <a:pt x="11" y="14"/>
                        <a:pt x="11" y="14"/>
                        <a:pt x="11" y="14"/>
                      </a:cubicBezTo>
                      <a:cubicBezTo>
                        <a:pt x="12" y="14"/>
                        <a:pt x="13" y="14"/>
                        <a:pt x="14" y="13"/>
                      </a:cubicBezTo>
                      <a:cubicBezTo>
                        <a:pt x="15" y="12"/>
                        <a:pt x="16" y="11"/>
                        <a:pt x="16" y="9"/>
                      </a:cubicBezTo>
                      <a:cubicBezTo>
                        <a:pt x="16" y="7"/>
                        <a:pt x="14" y="5"/>
                        <a:pt x="11" y="5"/>
                      </a:cubicBezTo>
                      <a:lnTo>
                        <a:pt x="7" y="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6" name="Oval 608"/>
                <p:cNvSpPr>
                  <a:spLocks noChangeArrowheads="1"/>
                </p:cNvSpPr>
                <p:nvPr/>
              </p:nvSpPr>
              <p:spPr bwMode="auto">
                <a:xfrm>
                  <a:off x="1284" y="3193"/>
                  <a:ext cx="21" cy="21"/>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7" name="Freeform 609"/>
                <p:cNvSpPr>
                  <a:spLocks/>
                </p:cNvSpPr>
                <p:nvPr/>
              </p:nvSpPr>
              <p:spPr bwMode="auto">
                <a:xfrm>
                  <a:off x="1295" y="3179"/>
                  <a:ext cx="62" cy="25"/>
                </a:xfrm>
                <a:custGeom>
                  <a:avLst/>
                  <a:gdLst>
                    <a:gd name="T0" fmla="*/ 0 w 62"/>
                    <a:gd name="T1" fmla="*/ 25 h 25"/>
                    <a:gd name="T2" fmla="*/ 62 w 62"/>
                    <a:gd name="T3" fmla="*/ 0 h 25"/>
                    <a:gd name="T4" fmla="*/ 0 w 62"/>
                    <a:gd name="T5" fmla="*/ 25 h 25"/>
                  </a:gdLst>
                  <a:ahLst/>
                  <a:cxnLst>
                    <a:cxn ang="0">
                      <a:pos x="T0" y="T1"/>
                    </a:cxn>
                    <a:cxn ang="0">
                      <a:pos x="T2" y="T3"/>
                    </a:cxn>
                    <a:cxn ang="0">
                      <a:pos x="T4" y="T5"/>
                    </a:cxn>
                  </a:cxnLst>
                  <a:rect l="0" t="0" r="r" b="b"/>
                  <a:pathLst>
                    <a:path w="62" h="25">
                      <a:moveTo>
                        <a:pt x="0" y="25"/>
                      </a:moveTo>
                      <a:lnTo>
                        <a:pt x="62" y="0"/>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8" name="Line 610"/>
                <p:cNvSpPr>
                  <a:spLocks noChangeShapeType="1"/>
                </p:cNvSpPr>
                <p:nvPr/>
              </p:nvSpPr>
              <p:spPr bwMode="auto">
                <a:xfrm flipV="1">
                  <a:off x="1295" y="3179"/>
                  <a:ext cx="62" cy="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9" name="Freeform 611"/>
                <p:cNvSpPr>
                  <a:spLocks/>
                </p:cNvSpPr>
                <p:nvPr/>
              </p:nvSpPr>
              <p:spPr bwMode="auto">
                <a:xfrm>
                  <a:off x="1293" y="3175"/>
                  <a:ext cx="66" cy="33"/>
                </a:xfrm>
                <a:custGeom>
                  <a:avLst/>
                  <a:gdLst>
                    <a:gd name="T0" fmla="*/ 4 w 66"/>
                    <a:gd name="T1" fmla="*/ 33 h 33"/>
                    <a:gd name="T2" fmla="*/ 0 w 66"/>
                    <a:gd name="T3" fmla="*/ 25 h 33"/>
                    <a:gd name="T4" fmla="*/ 62 w 66"/>
                    <a:gd name="T5" fmla="*/ 0 h 33"/>
                    <a:gd name="T6" fmla="*/ 66 w 66"/>
                    <a:gd name="T7" fmla="*/ 8 h 33"/>
                    <a:gd name="T8" fmla="*/ 4 w 66"/>
                    <a:gd name="T9" fmla="*/ 33 h 33"/>
                  </a:gdLst>
                  <a:ahLst/>
                  <a:cxnLst>
                    <a:cxn ang="0">
                      <a:pos x="T0" y="T1"/>
                    </a:cxn>
                    <a:cxn ang="0">
                      <a:pos x="T2" y="T3"/>
                    </a:cxn>
                    <a:cxn ang="0">
                      <a:pos x="T4" y="T5"/>
                    </a:cxn>
                    <a:cxn ang="0">
                      <a:pos x="T6" y="T7"/>
                    </a:cxn>
                    <a:cxn ang="0">
                      <a:pos x="T8" y="T9"/>
                    </a:cxn>
                  </a:cxnLst>
                  <a:rect l="0" t="0" r="r" b="b"/>
                  <a:pathLst>
                    <a:path w="66" h="33">
                      <a:moveTo>
                        <a:pt x="4" y="33"/>
                      </a:moveTo>
                      <a:lnTo>
                        <a:pt x="0" y="25"/>
                      </a:lnTo>
                      <a:lnTo>
                        <a:pt x="62" y="0"/>
                      </a:lnTo>
                      <a:lnTo>
                        <a:pt x="66" y="8"/>
                      </a:lnTo>
                      <a:lnTo>
                        <a:pt x="4"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618" name="Freeform 613"/>
              <p:cNvSpPr>
                <a:spLocks/>
              </p:cNvSpPr>
              <p:nvPr/>
            </p:nvSpPr>
            <p:spPr bwMode="auto">
              <a:xfrm>
                <a:off x="1236" y="3152"/>
                <a:ext cx="59" cy="52"/>
              </a:xfrm>
              <a:custGeom>
                <a:avLst/>
                <a:gdLst>
                  <a:gd name="T0" fmla="*/ 59 w 59"/>
                  <a:gd name="T1" fmla="*/ 52 h 52"/>
                  <a:gd name="T2" fmla="*/ 0 w 59"/>
                  <a:gd name="T3" fmla="*/ 0 h 52"/>
                  <a:gd name="T4" fmla="*/ 59 w 59"/>
                  <a:gd name="T5" fmla="*/ 52 h 52"/>
                </a:gdLst>
                <a:ahLst/>
                <a:cxnLst>
                  <a:cxn ang="0">
                    <a:pos x="T0" y="T1"/>
                  </a:cxn>
                  <a:cxn ang="0">
                    <a:pos x="T2" y="T3"/>
                  </a:cxn>
                  <a:cxn ang="0">
                    <a:pos x="T4" y="T5"/>
                  </a:cxn>
                </a:cxnLst>
                <a:rect l="0" t="0" r="r" b="b"/>
                <a:pathLst>
                  <a:path w="59" h="52">
                    <a:moveTo>
                      <a:pt x="59" y="52"/>
                    </a:moveTo>
                    <a:lnTo>
                      <a:pt x="0" y="0"/>
                    </a:lnTo>
                    <a:lnTo>
                      <a:pt x="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9" name="Line 614"/>
              <p:cNvSpPr>
                <a:spLocks noChangeShapeType="1"/>
              </p:cNvSpPr>
              <p:nvPr/>
            </p:nvSpPr>
            <p:spPr bwMode="auto">
              <a:xfrm flipH="1" flipV="1">
                <a:off x="1236" y="3152"/>
                <a:ext cx="59" cy="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0" name="Freeform 615"/>
              <p:cNvSpPr>
                <a:spLocks/>
              </p:cNvSpPr>
              <p:nvPr/>
            </p:nvSpPr>
            <p:spPr bwMode="auto">
              <a:xfrm>
                <a:off x="1234" y="3150"/>
                <a:ext cx="65" cy="56"/>
              </a:xfrm>
              <a:custGeom>
                <a:avLst/>
                <a:gdLst>
                  <a:gd name="T0" fmla="*/ 59 w 65"/>
                  <a:gd name="T1" fmla="*/ 56 h 56"/>
                  <a:gd name="T2" fmla="*/ 0 w 65"/>
                  <a:gd name="T3" fmla="*/ 4 h 56"/>
                  <a:gd name="T4" fmla="*/ 5 w 65"/>
                  <a:gd name="T5" fmla="*/ 0 h 56"/>
                  <a:gd name="T6" fmla="*/ 65 w 65"/>
                  <a:gd name="T7" fmla="*/ 50 h 56"/>
                  <a:gd name="T8" fmla="*/ 59 w 65"/>
                  <a:gd name="T9" fmla="*/ 56 h 56"/>
                </a:gdLst>
                <a:ahLst/>
                <a:cxnLst>
                  <a:cxn ang="0">
                    <a:pos x="T0" y="T1"/>
                  </a:cxn>
                  <a:cxn ang="0">
                    <a:pos x="T2" y="T3"/>
                  </a:cxn>
                  <a:cxn ang="0">
                    <a:pos x="T4" y="T5"/>
                  </a:cxn>
                  <a:cxn ang="0">
                    <a:pos x="T6" y="T7"/>
                  </a:cxn>
                  <a:cxn ang="0">
                    <a:pos x="T8" y="T9"/>
                  </a:cxn>
                </a:cxnLst>
                <a:rect l="0" t="0" r="r" b="b"/>
                <a:pathLst>
                  <a:path w="65" h="56">
                    <a:moveTo>
                      <a:pt x="59" y="56"/>
                    </a:moveTo>
                    <a:lnTo>
                      <a:pt x="0" y="4"/>
                    </a:lnTo>
                    <a:lnTo>
                      <a:pt x="5" y="0"/>
                    </a:lnTo>
                    <a:lnTo>
                      <a:pt x="65" y="50"/>
                    </a:lnTo>
                    <a:lnTo>
                      <a:pt x="59" y="5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1223" name="Rectangle 1222"/>
            <p:cNvSpPr/>
            <p:nvPr/>
          </p:nvSpPr>
          <p:spPr>
            <a:xfrm>
              <a:off x="0" y="1647825"/>
              <a:ext cx="274638" cy="5346700"/>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spTree>
    <p:extLst>
      <p:ext uri="{BB962C8B-B14F-4D97-AF65-F5344CB8AC3E}">
        <p14:creationId xmlns:p14="http://schemas.microsoft.com/office/powerpoint/2010/main" val="2421332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Rectangle 1219"/>
          <p:cNvSpPr/>
          <p:nvPr/>
        </p:nvSpPr>
        <p:spPr>
          <a:xfrm>
            <a:off x="6096001" y="1615919"/>
            <a:ext cx="5826761" cy="495056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Cloud</a:t>
            </a:r>
          </a:p>
        </p:txBody>
      </p:sp>
      <p:sp>
        <p:nvSpPr>
          <p:cNvPr id="23" name="Rectangle 22"/>
          <p:cNvSpPr/>
          <p:nvPr/>
        </p:nvSpPr>
        <p:spPr>
          <a:xfrm>
            <a:off x="269240" y="1615919"/>
            <a:ext cx="5826761" cy="495056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algn="ctr" defTabSz="914314">
              <a:lnSpc>
                <a:spcPct val="90000"/>
              </a:lnSpc>
            </a:pPr>
            <a:r>
              <a:rPr lang="fr-FR" sz="2745" dirty="0">
                <a:solidFill>
                  <a:srgbClr val="FFFFFF"/>
                </a:solidFill>
                <a:latin typeface="Segoe UI Light"/>
              </a:rPr>
              <a:t>À demeure</a:t>
            </a:r>
          </a:p>
        </p:txBody>
      </p:sp>
      <p:sp>
        <p:nvSpPr>
          <p:cNvPr id="1221" name="Freeform 6"/>
          <p:cNvSpPr>
            <a:spLocks/>
          </p:cNvSpPr>
          <p:nvPr/>
        </p:nvSpPr>
        <p:spPr bwMode="auto">
          <a:xfrm>
            <a:off x="7496425" y="3381016"/>
            <a:ext cx="2952004" cy="1938310"/>
          </a:xfrm>
          <a:custGeom>
            <a:avLst/>
            <a:gdLst>
              <a:gd name="T0" fmla="*/ 342 w 407"/>
              <a:gd name="T1" fmla="*/ 117 h 267"/>
              <a:gd name="T2" fmla="*/ 342 w 407"/>
              <a:gd name="T3" fmla="*/ 112 h 267"/>
              <a:gd name="T4" fmla="*/ 230 w 407"/>
              <a:gd name="T5" fmla="*/ 0 h 267"/>
              <a:gd name="T6" fmla="*/ 136 w 407"/>
              <a:gd name="T7" fmla="*/ 50 h 267"/>
              <a:gd name="T8" fmla="*/ 106 w 407"/>
              <a:gd name="T9" fmla="*/ 41 h 267"/>
              <a:gd name="T10" fmla="*/ 70 w 407"/>
              <a:gd name="T11" fmla="*/ 52 h 267"/>
              <a:gd name="T12" fmla="*/ 41 w 407"/>
              <a:gd name="T13" fmla="*/ 105 h 267"/>
              <a:gd name="T14" fmla="*/ 0 w 407"/>
              <a:gd name="T15" fmla="*/ 179 h 267"/>
              <a:gd name="T16" fmla="*/ 79 w 407"/>
              <a:gd name="T17" fmla="*/ 267 h 267"/>
              <a:gd name="T18" fmla="*/ 89 w 407"/>
              <a:gd name="T19" fmla="*/ 267 h 267"/>
              <a:gd name="T20" fmla="*/ 98 w 407"/>
              <a:gd name="T21" fmla="*/ 267 h 267"/>
              <a:gd name="T22" fmla="*/ 281 w 407"/>
              <a:gd name="T23" fmla="*/ 267 h 267"/>
              <a:gd name="T24" fmla="*/ 284 w 407"/>
              <a:gd name="T25" fmla="*/ 267 h 267"/>
              <a:gd name="T26" fmla="*/ 289 w 407"/>
              <a:gd name="T27" fmla="*/ 267 h 267"/>
              <a:gd name="T28" fmla="*/ 302 w 407"/>
              <a:gd name="T29" fmla="*/ 267 h 267"/>
              <a:gd name="T30" fmla="*/ 332 w 407"/>
              <a:gd name="T31" fmla="*/ 267 h 267"/>
              <a:gd name="T32" fmla="*/ 407 w 407"/>
              <a:gd name="T33" fmla="*/ 192 h 267"/>
              <a:gd name="T34" fmla="*/ 342 w 407"/>
              <a:gd name="T35" fmla="*/ 1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67">
                <a:moveTo>
                  <a:pt x="342" y="117"/>
                </a:moveTo>
                <a:cubicBezTo>
                  <a:pt x="342" y="115"/>
                  <a:pt x="342" y="113"/>
                  <a:pt x="342" y="112"/>
                </a:cubicBezTo>
                <a:cubicBezTo>
                  <a:pt x="342" y="50"/>
                  <a:pt x="292" y="0"/>
                  <a:pt x="230" y="0"/>
                </a:cubicBezTo>
                <a:cubicBezTo>
                  <a:pt x="191" y="0"/>
                  <a:pt x="157" y="20"/>
                  <a:pt x="136" y="50"/>
                </a:cubicBezTo>
                <a:cubicBezTo>
                  <a:pt x="128" y="44"/>
                  <a:pt x="117" y="41"/>
                  <a:pt x="106" y="41"/>
                </a:cubicBezTo>
                <a:cubicBezTo>
                  <a:pt x="92" y="41"/>
                  <a:pt x="80" y="45"/>
                  <a:pt x="70" y="52"/>
                </a:cubicBezTo>
                <a:cubicBezTo>
                  <a:pt x="53" y="64"/>
                  <a:pt x="41" y="83"/>
                  <a:pt x="41" y="105"/>
                </a:cubicBezTo>
                <a:cubicBezTo>
                  <a:pt x="17" y="121"/>
                  <a:pt x="0" y="148"/>
                  <a:pt x="0" y="179"/>
                </a:cubicBezTo>
                <a:cubicBezTo>
                  <a:pt x="0" y="224"/>
                  <a:pt x="35" y="262"/>
                  <a:pt x="79" y="267"/>
                </a:cubicBezTo>
                <a:cubicBezTo>
                  <a:pt x="82" y="267"/>
                  <a:pt x="86" y="267"/>
                  <a:pt x="89" y="267"/>
                </a:cubicBezTo>
                <a:cubicBezTo>
                  <a:pt x="92" y="267"/>
                  <a:pt x="95" y="267"/>
                  <a:pt x="98" y="267"/>
                </a:cubicBezTo>
                <a:cubicBezTo>
                  <a:pt x="139" y="267"/>
                  <a:pt x="235" y="267"/>
                  <a:pt x="281" y="267"/>
                </a:cubicBezTo>
                <a:cubicBezTo>
                  <a:pt x="282" y="267"/>
                  <a:pt x="283" y="267"/>
                  <a:pt x="284" y="267"/>
                </a:cubicBezTo>
                <a:cubicBezTo>
                  <a:pt x="289" y="267"/>
                  <a:pt x="289" y="267"/>
                  <a:pt x="289" y="267"/>
                </a:cubicBezTo>
                <a:cubicBezTo>
                  <a:pt x="291" y="267"/>
                  <a:pt x="298" y="267"/>
                  <a:pt x="302" y="267"/>
                </a:cubicBezTo>
                <a:cubicBezTo>
                  <a:pt x="332" y="267"/>
                  <a:pt x="332" y="267"/>
                  <a:pt x="332" y="267"/>
                </a:cubicBezTo>
                <a:cubicBezTo>
                  <a:pt x="373" y="266"/>
                  <a:pt x="407" y="233"/>
                  <a:pt x="407" y="192"/>
                </a:cubicBezTo>
                <a:cubicBezTo>
                  <a:pt x="407" y="153"/>
                  <a:pt x="379" y="122"/>
                  <a:pt x="342" y="117"/>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 name="Title 1"/>
          <p:cNvSpPr>
            <a:spLocks noGrp="1"/>
          </p:cNvSpPr>
          <p:nvPr>
            <p:ph type="title"/>
          </p:nvPr>
        </p:nvSpPr>
        <p:spPr/>
        <p:txBody>
          <a:bodyPr/>
          <a:lstStyle/>
          <a:p>
            <a:r>
              <a:rPr lang="fr-FR" dirty="0" smtClean="0"/>
              <a:t>Histoire d’une transformation</a:t>
            </a:r>
            <a:endParaRPr lang="fr-FR" dirty="0"/>
          </a:p>
        </p:txBody>
      </p:sp>
      <p:grpSp>
        <p:nvGrpSpPr>
          <p:cNvPr id="613" name="Group 9"/>
          <p:cNvGrpSpPr>
            <a:grpSpLocks noChangeAspect="1"/>
          </p:cNvGrpSpPr>
          <p:nvPr/>
        </p:nvGrpSpPr>
        <p:grpSpPr bwMode="auto">
          <a:xfrm>
            <a:off x="711578" y="2955534"/>
            <a:ext cx="4954492" cy="3455325"/>
            <a:chOff x="136" y="2448"/>
            <a:chExt cx="2396" cy="1671"/>
          </a:xfrm>
        </p:grpSpPr>
        <p:sp>
          <p:nvSpPr>
            <p:cNvPr id="614" name="AutoShape 8"/>
            <p:cNvSpPr>
              <a:spLocks noChangeAspect="1" noChangeArrowheads="1" noTextEdit="1"/>
            </p:cNvSpPr>
            <p:nvPr/>
          </p:nvSpPr>
          <p:spPr bwMode="auto">
            <a:xfrm>
              <a:off x="294" y="2448"/>
              <a:ext cx="2074"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615" name="Group 210"/>
            <p:cNvGrpSpPr>
              <a:grpSpLocks/>
            </p:cNvGrpSpPr>
            <p:nvPr/>
          </p:nvGrpSpPr>
          <p:grpSpPr bwMode="auto">
            <a:xfrm>
              <a:off x="136" y="2743"/>
              <a:ext cx="2396" cy="1376"/>
              <a:chOff x="136" y="2743"/>
              <a:chExt cx="2396" cy="1376"/>
            </a:xfrm>
          </p:grpSpPr>
          <p:sp>
            <p:nvSpPr>
              <p:cNvPr id="1020" name="Rectangle 10"/>
              <p:cNvSpPr>
                <a:spLocks noChangeArrowheads="1"/>
              </p:cNvSpPr>
              <p:nvPr/>
            </p:nvSpPr>
            <p:spPr bwMode="auto">
              <a:xfrm>
                <a:off x="1879" y="3112"/>
                <a:ext cx="653" cy="1007"/>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1" name="Rectangle 11"/>
              <p:cNvSpPr>
                <a:spLocks noChangeArrowheads="1"/>
              </p:cNvSpPr>
              <p:nvPr/>
            </p:nvSpPr>
            <p:spPr bwMode="auto">
              <a:xfrm>
                <a:off x="136" y="3193"/>
                <a:ext cx="631" cy="92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2" name="Rectangle 12"/>
              <p:cNvSpPr>
                <a:spLocks noChangeArrowheads="1"/>
              </p:cNvSpPr>
              <p:nvPr/>
            </p:nvSpPr>
            <p:spPr bwMode="auto">
              <a:xfrm>
                <a:off x="416" y="2743"/>
                <a:ext cx="588" cy="1376"/>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3" name="Rectangle 13"/>
              <p:cNvSpPr>
                <a:spLocks noChangeArrowheads="1"/>
              </p:cNvSpPr>
              <p:nvPr/>
            </p:nvSpPr>
            <p:spPr bwMode="auto">
              <a:xfrm>
                <a:off x="875" y="2940"/>
                <a:ext cx="1152" cy="1179"/>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4" name="Rectangle 14"/>
              <p:cNvSpPr>
                <a:spLocks noChangeArrowheads="1"/>
              </p:cNvSpPr>
              <p:nvPr/>
            </p:nvSpPr>
            <p:spPr bwMode="auto">
              <a:xfrm>
                <a:off x="406"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5" name="Rectangle 15"/>
              <p:cNvSpPr>
                <a:spLocks noChangeArrowheads="1"/>
              </p:cNvSpPr>
              <p:nvPr/>
            </p:nvSpPr>
            <p:spPr bwMode="auto">
              <a:xfrm>
                <a:off x="437"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6" name="Rectangle 16"/>
              <p:cNvSpPr>
                <a:spLocks noChangeArrowheads="1"/>
              </p:cNvSpPr>
              <p:nvPr/>
            </p:nvSpPr>
            <p:spPr bwMode="auto">
              <a:xfrm>
                <a:off x="454"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7" name="Rectangle 17"/>
              <p:cNvSpPr>
                <a:spLocks noChangeArrowheads="1"/>
              </p:cNvSpPr>
              <p:nvPr/>
            </p:nvSpPr>
            <p:spPr bwMode="auto">
              <a:xfrm>
                <a:off x="462"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8" name="Rectangle 18"/>
              <p:cNvSpPr>
                <a:spLocks noChangeArrowheads="1"/>
              </p:cNvSpPr>
              <p:nvPr/>
            </p:nvSpPr>
            <p:spPr bwMode="auto">
              <a:xfrm>
                <a:off x="47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9" name="Rectangle 19"/>
              <p:cNvSpPr>
                <a:spLocks noChangeArrowheads="1"/>
              </p:cNvSpPr>
              <p:nvPr/>
            </p:nvSpPr>
            <p:spPr bwMode="auto">
              <a:xfrm>
                <a:off x="489"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0" name="Rectangle 20"/>
              <p:cNvSpPr>
                <a:spLocks noChangeArrowheads="1"/>
              </p:cNvSpPr>
              <p:nvPr/>
            </p:nvSpPr>
            <p:spPr bwMode="auto">
              <a:xfrm>
                <a:off x="50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1" name="Rectangle 21"/>
              <p:cNvSpPr>
                <a:spLocks noChangeArrowheads="1"/>
              </p:cNvSpPr>
              <p:nvPr/>
            </p:nvSpPr>
            <p:spPr bwMode="auto">
              <a:xfrm>
                <a:off x="51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2" name="Rectangle 22"/>
              <p:cNvSpPr>
                <a:spLocks noChangeArrowheads="1"/>
              </p:cNvSpPr>
              <p:nvPr/>
            </p:nvSpPr>
            <p:spPr bwMode="auto">
              <a:xfrm>
                <a:off x="531"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3" name="Oval 23"/>
              <p:cNvSpPr>
                <a:spLocks noChangeArrowheads="1"/>
              </p:cNvSpPr>
              <p:nvPr/>
            </p:nvSpPr>
            <p:spPr bwMode="auto">
              <a:xfrm>
                <a:off x="657" y="3492"/>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4" name="Rectangle 24"/>
              <p:cNvSpPr>
                <a:spLocks noChangeArrowheads="1"/>
              </p:cNvSpPr>
              <p:nvPr/>
            </p:nvSpPr>
            <p:spPr bwMode="auto">
              <a:xfrm>
                <a:off x="454"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5" name="Rectangle 25"/>
              <p:cNvSpPr>
                <a:spLocks noChangeArrowheads="1"/>
              </p:cNvSpPr>
              <p:nvPr/>
            </p:nvSpPr>
            <p:spPr bwMode="auto">
              <a:xfrm>
                <a:off x="462"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6" name="Rectangle 26"/>
              <p:cNvSpPr>
                <a:spLocks noChangeArrowheads="1"/>
              </p:cNvSpPr>
              <p:nvPr/>
            </p:nvSpPr>
            <p:spPr bwMode="auto">
              <a:xfrm>
                <a:off x="47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7" name="Rectangle 27"/>
              <p:cNvSpPr>
                <a:spLocks noChangeArrowheads="1"/>
              </p:cNvSpPr>
              <p:nvPr/>
            </p:nvSpPr>
            <p:spPr bwMode="auto">
              <a:xfrm>
                <a:off x="489"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8" name="Rectangle 28"/>
              <p:cNvSpPr>
                <a:spLocks noChangeArrowheads="1"/>
              </p:cNvSpPr>
              <p:nvPr/>
            </p:nvSpPr>
            <p:spPr bwMode="auto">
              <a:xfrm>
                <a:off x="50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9" name="Rectangle 29"/>
              <p:cNvSpPr>
                <a:spLocks noChangeArrowheads="1"/>
              </p:cNvSpPr>
              <p:nvPr/>
            </p:nvSpPr>
            <p:spPr bwMode="auto">
              <a:xfrm>
                <a:off x="51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0" name="Rectangle 30"/>
              <p:cNvSpPr>
                <a:spLocks noChangeArrowheads="1"/>
              </p:cNvSpPr>
              <p:nvPr/>
            </p:nvSpPr>
            <p:spPr bwMode="auto">
              <a:xfrm>
                <a:off x="531"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1" name="Oval 31"/>
              <p:cNvSpPr>
                <a:spLocks noChangeArrowheads="1"/>
              </p:cNvSpPr>
              <p:nvPr/>
            </p:nvSpPr>
            <p:spPr bwMode="auto">
              <a:xfrm>
                <a:off x="657" y="3571"/>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2" name="Rectangle 32"/>
              <p:cNvSpPr>
                <a:spLocks noChangeArrowheads="1"/>
              </p:cNvSpPr>
              <p:nvPr/>
            </p:nvSpPr>
            <p:spPr bwMode="auto">
              <a:xfrm>
                <a:off x="454"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3" name="Rectangle 33"/>
              <p:cNvSpPr>
                <a:spLocks noChangeArrowheads="1"/>
              </p:cNvSpPr>
              <p:nvPr/>
            </p:nvSpPr>
            <p:spPr bwMode="auto">
              <a:xfrm>
                <a:off x="462"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4" name="Rectangle 34"/>
              <p:cNvSpPr>
                <a:spLocks noChangeArrowheads="1"/>
              </p:cNvSpPr>
              <p:nvPr/>
            </p:nvSpPr>
            <p:spPr bwMode="auto">
              <a:xfrm>
                <a:off x="47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5" name="Rectangle 35"/>
              <p:cNvSpPr>
                <a:spLocks noChangeArrowheads="1"/>
              </p:cNvSpPr>
              <p:nvPr/>
            </p:nvSpPr>
            <p:spPr bwMode="auto">
              <a:xfrm>
                <a:off x="489"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6" name="Rectangle 36"/>
              <p:cNvSpPr>
                <a:spLocks noChangeArrowheads="1"/>
              </p:cNvSpPr>
              <p:nvPr/>
            </p:nvSpPr>
            <p:spPr bwMode="auto">
              <a:xfrm>
                <a:off x="50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7" name="Rectangle 37"/>
              <p:cNvSpPr>
                <a:spLocks noChangeArrowheads="1"/>
              </p:cNvSpPr>
              <p:nvPr/>
            </p:nvSpPr>
            <p:spPr bwMode="auto">
              <a:xfrm>
                <a:off x="51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8" name="Rectangle 38"/>
              <p:cNvSpPr>
                <a:spLocks noChangeArrowheads="1"/>
              </p:cNvSpPr>
              <p:nvPr/>
            </p:nvSpPr>
            <p:spPr bwMode="auto">
              <a:xfrm>
                <a:off x="531"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9" name="Oval 39"/>
              <p:cNvSpPr>
                <a:spLocks noChangeArrowheads="1"/>
              </p:cNvSpPr>
              <p:nvPr/>
            </p:nvSpPr>
            <p:spPr bwMode="auto">
              <a:xfrm>
                <a:off x="657" y="3650"/>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0" name="Rectangle 40"/>
              <p:cNvSpPr>
                <a:spLocks noChangeArrowheads="1"/>
              </p:cNvSpPr>
              <p:nvPr/>
            </p:nvSpPr>
            <p:spPr bwMode="auto">
              <a:xfrm>
                <a:off x="454"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1" name="Rectangle 41"/>
              <p:cNvSpPr>
                <a:spLocks noChangeArrowheads="1"/>
              </p:cNvSpPr>
              <p:nvPr/>
            </p:nvSpPr>
            <p:spPr bwMode="auto">
              <a:xfrm>
                <a:off x="462"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2" name="Rectangle 42"/>
              <p:cNvSpPr>
                <a:spLocks noChangeArrowheads="1"/>
              </p:cNvSpPr>
              <p:nvPr/>
            </p:nvSpPr>
            <p:spPr bwMode="auto">
              <a:xfrm>
                <a:off x="47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3" name="Rectangle 43"/>
              <p:cNvSpPr>
                <a:spLocks noChangeArrowheads="1"/>
              </p:cNvSpPr>
              <p:nvPr/>
            </p:nvSpPr>
            <p:spPr bwMode="auto">
              <a:xfrm>
                <a:off x="489"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4" name="Rectangle 44"/>
              <p:cNvSpPr>
                <a:spLocks noChangeArrowheads="1"/>
              </p:cNvSpPr>
              <p:nvPr/>
            </p:nvSpPr>
            <p:spPr bwMode="auto">
              <a:xfrm>
                <a:off x="50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5" name="Rectangle 45"/>
              <p:cNvSpPr>
                <a:spLocks noChangeArrowheads="1"/>
              </p:cNvSpPr>
              <p:nvPr/>
            </p:nvSpPr>
            <p:spPr bwMode="auto">
              <a:xfrm>
                <a:off x="51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6" name="Rectangle 46"/>
              <p:cNvSpPr>
                <a:spLocks noChangeArrowheads="1"/>
              </p:cNvSpPr>
              <p:nvPr/>
            </p:nvSpPr>
            <p:spPr bwMode="auto">
              <a:xfrm>
                <a:off x="531"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7" name="Oval 47"/>
              <p:cNvSpPr>
                <a:spLocks noChangeArrowheads="1"/>
              </p:cNvSpPr>
              <p:nvPr/>
            </p:nvSpPr>
            <p:spPr bwMode="auto">
              <a:xfrm>
                <a:off x="657" y="3731"/>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8" name="Rectangle 48"/>
              <p:cNvSpPr>
                <a:spLocks noChangeArrowheads="1"/>
              </p:cNvSpPr>
              <p:nvPr/>
            </p:nvSpPr>
            <p:spPr bwMode="auto">
              <a:xfrm>
                <a:off x="454"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9" name="Rectangle 49"/>
              <p:cNvSpPr>
                <a:spLocks noChangeArrowheads="1"/>
              </p:cNvSpPr>
              <p:nvPr/>
            </p:nvSpPr>
            <p:spPr bwMode="auto">
              <a:xfrm>
                <a:off x="462"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0" name="Rectangle 50"/>
              <p:cNvSpPr>
                <a:spLocks noChangeArrowheads="1"/>
              </p:cNvSpPr>
              <p:nvPr/>
            </p:nvSpPr>
            <p:spPr bwMode="auto">
              <a:xfrm>
                <a:off x="47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1" name="Rectangle 51"/>
              <p:cNvSpPr>
                <a:spLocks noChangeArrowheads="1"/>
              </p:cNvSpPr>
              <p:nvPr/>
            </p:nvSpPr>
            <p:spPr bwMode="auto">
              <a:xfrm>
                <a:off x="489"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2" name="Rectangle 52"/>
              <p:cNvSpPr>
                <a:spLocks noChangeArrowheads="1"/>
              </p:cNvSpPr>
              <p:nvPr/>
            </p:nvSpPr>
            <p:spPr bwMode="auto">
              <a:xfrm>
                <a:off x="50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3" name="Rectangle 53"/>
              <p:cNvSpPr>
                <a:spLocks noChangeArrowheads="1"/>
              </p:cNvSpPr>
              <p:nvPr/>
            </p:nvSpPr>
            <p:spPr bwMode="auto">
              <a:xfrm>
                <a:off x="51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4" name="Rectangle 54"/>
              <p:cNvSpPr>
                <a:spLocks noChangeArrowheads="1"/>
              </p:cNvSpPr>
              <p:nvPr/>
            </p:nvSpPr>
            <p:spPr bwMode="auto">
              <a:xfrm>
                <a:off x="531"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5" name="Oval 55"/>
              <p:cNvSpPr>
                <a:spLocks noChangeArrowheads="1"/>
              </p:cNvSpPr>
              <p:nvPr/>
            </p:nvSpPr>
            <p:spPr bwMode="auto">
              <a:xfrm>
                <a:off x="657" y="3810"/>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6" name="Rectangle 56"/>
              <p:cNvSpPr>
                <a:spLocks noChangeArrowheads="1"/>
              </p:cNvSpPr>
              <p:nvPr/>
            </p:nvSpPr>
            <p:spPr bwMode="auto">
              <a:xfrm>
                <a:off x="454"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7" name="Rectangle 57"/>
              <p:cNvSpPr>
                <a:spLocks noChangeArrowheads="1"/>
              </p:cNvSpPr>
              <p:nvPr/>
            </p:nvSpPr>
            <p:spPr bwMode="auto">
              <a:xfrm>
                <a:off x="462"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8" name="Rectangle 58"/>
              <p:cNvSpPr>
                <a:spLocks noChangeArrowheads="1"/>
              </p:cNvSpPr>
              <p:nvPr/>
            </p:nvSpPr>
            <p:spPr bwMode="auto">
              <a:xfrm>
                <a:off x="47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9" name="Rectangle 59"/>
              <p:cNvSpPr>
                <a:spLocks noChangeArrowheads="1"/>
              </p:cNvSpPr>
              <p:nvPr/>
            </p:nvSpPr>
            <p:spPr bwMode="auto">
              <a:xfrm>
                <a:off x="489"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0" name="Rectangle 60"/>
              <p:cNvSpPr>
                <a:spLocks noChangeArrowheads="1"/>
              </p:cNvSpPr>
              <p:nvPr/>
            </p:nvSpPr>
            <p:spPr bwMode="auto">
              <a:xfrm>
                <a:off x="50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1" name="Rectangle 61"/>
              <p:cNvSpPr>
                <a:spLocks noChangeArrowheads="1"/>
              </p:cNvSpPr>
              <p:nvPr/>
            </p:nvSpPr>
            <p:spPr bwMode="auto">
              <a:xfrm>
                <a:off x="51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2" name="Rectangle 62"/>
              <p:cNvSpPr>
                <a:spLocks noChangeArrowheads="1"/>
              </p:cNvSpPr>
              <p:nvPr/>
            </p:nvSpPr>
            <p:spPr bwMode="auto">
              <a:xfrm>
                <a:off x="531"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3" name="Oval 63"/>
              <p:cNvSpPr>
                <a:spLocks noChangeArrowheads="1"/>
              </p:cNvSpPr>
              <p:nvPr/>
            </p:nvSpPr>
            <p:spPr bwMode="auto">
              <a:xfrm>
                <a:off x="657" y="3889"/>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4" name="Rectangle 64"/>
              <p:cNvSpPr>
                <a:spLocks noChangeArrowheads="1"/>
              </p:cNvSpPr>
              <p:nvPr/>
            </p:nvSpPr>
            <p:spPr bwMode="auto">
              <a:xfrm>
                <a:off x="454"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5" name="Rectangle 65"/>
              <p:cNvSpPr>
                <a:spLocks noChangeArrowheads="1"/>
              </p:cNvSpPr>
              <p:nvPr/>
            </p:nvSpPr>
            <p:spPr bwMode="auto">
              <a:xfrm>
                <a:off x="462"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6" name="Rectangle 66"/>
              <p:cNvSpPr>
                <a:spLocks noChangeArrowheads="1"/>
              </p:cNvSpPr>
              <p:nvPr/>
            </p:nvSpPr>
            <p:spPr bwMode="auto">
              <a:xfrm>
                <a:off x="47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7" name="Rectangle 67"/>
              <p:cNvSpPr>
                <a:spLocks noChangeArrowheads="1"/>
              </p:cNvSpPr>
              <p:nvPr/>
            </p:nvSpPr>
            <p:spPr bwMode="auto">
              <a:xfrm>
                <a:off x="489"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8" name="Rectangle 68"/>
              <p:cNvSpPr>
                <a:spLocks noChangeArrowheads="1"/>
              </p:cNvSpPr>
              <p:nvPr/>
            </p:nvSpPr>
            <p:spPr bwMode="auto">
              <a:xfrm>
                <a:off x="50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9" name="Rectangle 69"/>
              <p:cNvSpPr>
                <a:spLocks noChangeArrowheads="1"/>
              </p:cNvSpPr>
              <p:nvPr/>
            </p:nvSpPr>
            <p:spPr bwMode="auto">
              <a:xfrm>
                <a:off x="51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0" name="Rectangle 70"/>
              <p:cNvSpPr>
                <a:spLocks noChangeArrowheads="1"/>
              </p:cNvSpPr>
              <p:nvPr/>
            </p:nvSpPr>
            <p:spPr bwMode="auto">
              <a:xfrm>
                <a:off x="531"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1" name="Oval 71"/>
              <p:cNvSpPr>
                <a:spLocks noChangeArrowheads="1"/>
              </p:cNvSpPr>
              <p:nvPr/>
            </p:nvSpPr>
            <p:spPr bwMode="auto">
              <a:xfrm>
                <a:off x="657" y="3968"/>
                <a:ext cx="17"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2" name="Rectangle 72"/>
              <p:cNvSpPr>
                <a:spLocks noChangeArrowheads="1"/>
              </p:cNvSpPr>
              <p:nvPr/>
            </p:nvSpPr>
            <p:spPr bwMode="auto">
              <a:xfrm>
                <a:off x="406"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3" name="Rectangle 73"/>
              <p:cNvSpPr>
                <a:spLocks noChangeArrowheads="1"/>
              </p:cNvSpPr>
              <p:nvPr/>
            </p:nvSpPr>
            <p:spPr bwMode="auto">
              <a:xfrm>
                <a:off x="437"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4" name="Rectangle 74"/>
              <p:cNvSpPr>
                <a:spLocks noChangeArrowheads="1"/>
              </p:cNvSpPr>
              <p:nvPr/>
            </p:nvSpPr>
            <p:spPr bwMode="auto">
              <a:xfrm>
                <a:off x="454"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5" name="Rectangle 75"/>
              <p:cNvSpPr>
                <a:spLocks noChangeArrowheads="1"/>
              </p:cNvSpPr>
              <p:nvPr/>
            </p:nvSpPr>
            <p:spPr bwMode="auto">
              <a:xfrm>
                <a:off x="462"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6" name="Rectangle 76"/>
              <p:cNvSpPr>
                <a:spLocks noChangeArrowheads="1"/>
              </p:cNvSpPr>
              <p:nvPr/>
            </p:nvSpPr>
            <p:spPr bwMode="auto">
              <a:xfrm>
                <a:off x="47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7" name="Rectangle 77"/>
              <p:cNvSpPr>
                <a:spLocks noChangeArrowheads="1"/>
              </p:cNvSpPr>
              <p:nvPr/>
            </p:nvSpPr>
            <p:spPr bwMode="auto">
              <a:xfrm>
                <a:off x="489"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8" name="Rectangle 78"/>
              <p:cNvSpPr>
                <a:spLocks noChangeArrowheads="1"/>
              </p:cNvSpPr>
              <p:nvPr/>
            </p:nvSpPr>
            <p:spPr bwMode="auto">
              <a:xfrm>
                <a:off x="50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9" name="Rectangle 79"/>
              <p:cNvSpPr>
                <a:spLocks noChangeArrowheads="1"/>
              </p:cNvSpPr>
              <p:nvPr/>
            </p:nvSpPr>
            <p:spPr bwMode="auto">
              <a:xfrm>
                <a:off x="51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0" name="Rectangle 80"/>
              <p:cNvSpPr>
                <a:spLocks noChangeArrowheads="1"/>
              </p:cNvSpPr>
              <p:nvPr/>
            </p:nvSpPr>
            <p:spPr bwMode="auto">
              <a:xfrm>
                <a:off x="531"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1" name="Oval 81"/>
              <p:cNvSpPr>
                <a:spLocks noChangeArrowheads="1"/>
              </p:cNvSpPr>
              <p:nvPr/>
            </p:nvSpPr>
            <p:spPr bwMode="auto">
              <a:xfrm>
                <a:off x="657" y="3492"/>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2" name="Rectangle 82"/>
              <p:cNvSpPr>
                <a:spLocks noChangeArrowheads="1"/>
              </p:cNvSpPr>
              <p:nvPr/>
            </p:nvSpPr>
            <p:spPr bwMode="auto">
              <a:xfrm>
                <a:off x="454"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3" name="Rectangle 83"/>
              <p:cNvSpPr>
                <a:spLocks noChangeArrowheads="1"/>
              </p:cNvSpPr>
              <p:nvPr/>
            </p:nvSpPr>
            <p:spPr bwMode="auto">
              <a:xfrm>
                <a:off x="462"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4" name="Rectangle 84"/>
              <p:cNvSpPr>
                <a:spLocks noChangeArrowheads="1"/>
              </p:cNvSpPr>
              <p:nvPr/>
            </p:nvSpPr>
            <p:spPr bwMode="auto">
              <a:xfrm>
                <a:off x="47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5" name="Rectangle 85"/>
              <p:cNvSpPr>
                <a:spLocks noChangeArrowheads="1"/>
              </p:cNvSpPr>
              <p:nvPr/>
            </p:nvSpPr>
            <p:spPr bwMode="auto">
              <a:xfrm>
                <a:off x="489"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6" name="Rectangle 86"/>
              <p:cNvSpPr>
                <a:spLocks noChangeArrowheads="1"/>
              </p:cNvSpPr>
              <p:nvPr/>
            </p:nvSpPr>
            <p:spPr bwMode="auto">
              <a:xfrm>
                <a:off x="50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7" name="Rectangle 87"/>
              <p:cNvSpPr>
                <a:spLocks noChangeArrowheads="1"/>
              </p:cNvSpPr>
              <p:nvPr/>
            </p:nvSpPr>
            <p:spPr bwMode="auto">
              <a:xfrm>
                <a:off x="51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8" name="Rectangle 88"/>
              <p:cNvSpPr>
                <a:spLocks noChangeArrowheads="1"/>
              </p:cNvSpPr>
              <p:nvPr/>
            </p:nvSpPr>
            <p:spPr bwMode="auto">
              <a:xfrm>
                <a:off x="531"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9" name="Oval 89"/>
              <p:cNvSpPr>
                <a:spLocks noChangeArrowheads="1"/>
              </p:cNvSpPr>
              <p:nvPr/>
            </p:nvSpPr>
            <p:spPr bwMode="auto">
              <a:xfrm>
                <a:off x="657" y="3571"/>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0" name="Rectangle 90"/>
              <p:cNvSpPr>
                <a:spLocks noChangeArrowheads="1"/>
              </p:cNvSpPr>
              <p:nvPr/>
            </p:nvSpPr>
            <p:spPr bwMode="auto">
              <a:xfrm>
                <a:off x="454"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1" name="Rectangle 91"/>
              <p:cNvSpPr>
                <a:spLocks noChangeArrowheads="1"/>
              </p:cNvSpPr>
              <p:nvPr/>
            </p:nvSpPr>
            <p:spPr bwMode="auto">
              <a:xfrm>
                <a:off x="462"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2" name="Rectangle 92"/>
              <p:cNvSpPr>
                <a:spLocks noChangeArrowheads="1"/>
              </p:cNvSpPr>
              <p:nvPr/>
            </p:nvSpPr>
            <p:spPr bwMode="auto">
              <a:xfrm>
                <a:off x="47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3" name="Rectangle 93"/>
              <p:cNvSpPr>
                <a:spLocks noChangeArrowheads="1"/>
              </p:cNvSpPr>
              <p:nvPr/>
            </p:nvSpPr>
            <p:spPr bwMode="auto">
              <a:xfrm>
                <a:off x="489"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4" name="Rectangle 94"/>
              <p:cNvSpPr>
                <a:spLocks noChangeArrowheads="1"/>
              </p:cNvSpPr>
              <p:nvPr/>
            </p:nvSpPr>
            <p:spPr bwMode="auto">
              <a:xfrm>
                <a:off x="50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5" name="Rectangle 95"/>
              <p:cNvSpPr>
                <a:spLocks noChangeArrowheads="1"/>
              </p:cNvSpPr>
              <p:nvPr/>
            </p:nvSpPr>
            <p:spPr bwMode="auto">
              <a:xfrm>
                <a:off x="51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6" name="Rectangle 96"/>
              <p:cNvSpPr>
                <a:spLocks noChangeArrowheads="1"/>
              </p:cNvSpPr>
              <p:nvPr/>
            </p:nvSpPr>
            <p:spPr bwMode="auto">
              <a:xfrm>
                <a:off x="531"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7" name="Oval 97"/>
              <p:cNvSpPr>
                <a:spLocks noChangeArrowheads="1"/>
              </p:cNvSpPr>
              <p:nvPr/>
            </p:nvSpPr>
            <p:spPr bwMode="auto">
              <a:xfrm>
                <a:off x="657" y="3650"/>
                <a:ext cx="17"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8" name="Rectangle 98"/>
              <p:cNvSpPr>
                <a:spLocks noChangeArrowheads="1"/>
              </p:cNvSpPr>
              <p:nvPr/>
            </p:nvSpPr>
            <p:spPr bwMode="auto">
              <a:xfrm>
                <a:off x="454"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9" name="Rectangle 99"/>
              <p:cNvSpPr>
                <a:spLocks noChangeArrowheads="1"/>
              </p:cNvSpPr>
              <p:nvPr/>
            </p:nvSpPr>
            <p:spPr bwMode="auto">
              <a:xfrm>
                <a:off x="462"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0" name="Rectangle 100"/>
              <p:cNvSpPr>
                <a:spLocks noChangeArrowheads="1"/>
              </p:cNvSpPr>
              <p:nvPr/>
            </p:nvSpPr>
            <p:spPr bwMode="auto">
              <a:xfrm>
                <a:off x="47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1" name="Rectangle 101"/>
              <p:cNvSpPr>
                <a:spLocks noChangeArrowheads="1"/>
              </p:cNvSpPr>
              <p:nvPr/>
            </p:nvSpPr>
            <p:spPr bwMode="auto">
              <a:xfrm>
                <a:off x="489"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2" name="Rectangle 102"/>
              <p:cNvSpPr>
                <a:spLocks noChangeArrowheads="1"/>
              </p:cNvSpPr>
              <p:nvPr/>
            </p:nvSpPr>
            <p:spPr bwMode="auto">
              <a:xfrm>
                <a:off x="50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3" name="Rectangle 103"/>
              <p:cNvSpPr>
                <a:spLocks noChangeArrowheads="1"/>
              </p:cNvSpPr>
              <p:nvPr/>
            </p:nvSpPr>
            <p:spPr bwMode="auto">
              <a:xfrm>
                <a:off x="51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4" name="Rectangle 104"/>
              <p:cNvSpPr>
                <a:spLocks noChangeArrowheads="1"/>
              </p:cNvSpPr>
              <p:nvPr/>
            </p:nvSpPr>
            <p:spPr bwMode="auto">
              <a:xfrm>
                <a:off x="531"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5" name="Oval 105"/>
              <p:cNvSpPr>
                <a:spLocks noChangeArrowheads="1"/>
              </p:cNvSpPr>
              <p:nvPr/>
            </p:nvSpPr>
            <p:spPr bwMode="auto">
              <a:xfrm>
                <a:off x="657" y="3731"/>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6" name="Rectangle 106"/>
              <p:cNvSpPr>
                <a:spLocks noChangeArrowheads="1"/>
              </p:cNvSpPr>
              <p:nvPr/>
            </p:nvSpPr>
            <p:spPr bwMode="auto">
              <a:xfrm>
                <a:off x="454"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7" name="Rectangle 107"/>
              <p:cNvSpPr>
                <a:spLocks noChangeArrowheads="1"/>
              </p:cNvSpPr>
              <p:nvPr/>
            </p:nvSpPr>
            <p:spPr bwMode="auto">
              <a:xfrm>
                <a:off x="462"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8" name="Rectangle 108"/>
              <p:cNvSpPr>
                <a:spLocks noChangeArrowheads="1"/>
              </p:cNvSpPr>
              <p:nvPr/>
            </p:nvSpPr>
            <p:spPr bwMode="auto">
              <a:xfrm>
                <a:off x="47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9" name="Rectangle 109"/>
              <p:cNvSpPr>
                <a:spLocks noChangeArrowheads="1"/>
              </p:cNvSpPr>
              <p:nvPr/>
            </p:nvSpPr>
            <p:spPr bwMode="auto">
              <a:xfrm>
                <a:off x="489"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0" name="Rectangle 110"/>
              <p:cNvSpPr>
                <a:spLocks noChangeArrowheads="1"/>
              </p:cNvSpPr>
              <p:nvPr/>
            </p:nvSpPr>
            <p:spPr bwMode="auto">
              <a:xfrm>
                <a:off x="50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1" name="Rectangle 111"/>
              <p:cNvSpPr>
                <a:spLocks noChangeArrowheads="1"/>
              </p:cNvSpPr>
              <p:nvPr/>
            </p:nvSpPr>
            <p:spPr bwMode="auto">
              <a:xfrm>
                <a:off x="51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2" name="Rectangle 112"/>
              <p:cNvSpPr>
                <a:spLocks noChangeArrowheads="1"/>
              </p:cNvSpPr>
              <p:nvPr/>
            </p:nvSpPr>
            <p:spPr bwMode="auto">
              <a:xfrm>
                <a:off x="531"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3" name="Oval 113"/>
              <p:cNvSpPr>
                <a:spLocks noChangeArrowheads="1"/>
              </p:cNvSpPr>
              <p:nvPr/>
            </p:nvSpPr>
            <p:spPr bwMode="auto">
              <a:xfrm>
                <a:off x="657" y="3810"/>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4" name="Rectangle 114"/>
              <p:cNvSpPr>
                <a:spLocks noChangeArrowheads="1"/>
              </p:cNvSpPr>
              <p:nvPr/>
            </p:nvSpPr>
            <p:spPr bwMode="auto">
              <a:xfrm>
                <a:off x="454"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5" name="Rectangle 115"/>
              <p:cNvSpPr>
                <a:spLocks noChangeArrowheads="1"/>
              </p:cNvSpPr>
              <p:nvPr/>
            </p:nvSpPr>
            <p:spPr bwMode="auto">
              <a:xfrm>
                <a:off x="462"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6" name="Rectangle 116"/>
              <p:cNvSpPr>
                <a:spLocks noChangeArrowheads="1"/>
              </p:cNvSpPr>
              <p:nvPr/>
            </p:nvSpPr>
            <p:spPr bwMode="auto">
              <a:xfrm>
                <a:off x="47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7" name="Rectangle 117"/>
              <p:cNvSpPr>
                <a:spLocks noChangeArrowheads="1"/>
              </p:cNvSpPr>
              <p:nvPr/>
            </p:nvSpPr>
            <p:spPr bwMode="auto">
              <a:xfrm>
                <a:off x="489"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8" name="Rectangle 118"/>
              <p:cNvSpPr>
                <a:spLocks noChangeArrowheads="1"/>
              </p:cNvSpPr>
              <p:nvPr/>
            </p:nvSpPr>
            <p:spPr bwMode="auto">
              <a:xfrm>
                <a:off x="50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9" name="Rectangle 119"/>
              <p:cNvSpPr>
                <a:spLocks noChangeArrowheads="1"/>
              </p:cNvSpPr>
              <p:nvPr/>
            </p:nvSpPr>
            <p:spPr bwMode="auto">
              <a:xfrm>
                <a:off x="51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0" name="Rectangle 120"/>
              <p:cNvSpPr>
                <a:spLocks noChangeArrowheads="1"/>
              </p:cNvSpPr>
              <p:nvPr/>
            </p:nvSpPr>
            <p:spPr bwMode="auto">
              <a:xfrm>
                <a:off x="531"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1" name="Oval 121"/>
              <p:cNvSpPr>
                <a:spLocks noChangeArrowheads="1"/>
              </p:cNvSpPr>
              <p:nvPr/>
            </p:nvSpPr>
            <p:spPr bwMode="auto">
              <a:xfrm>
                <a:off x="657" y="3889"/>
                <a:ext cx="17"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2" name="Rectangle 122"/>
              <p:cNvSpPr>
                <a:spLocks noChangeArrowheads="1"/>
              </p:cNvSpPr>
              <p:nvPr/>
            </p:nvSpPr>
            <p:spPr bwMode="auto">
              <a:xfrm>
                <a:off x="454"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3" name="Rectangle 123"/>
              <p:cNvSpPr>
                <a:spLocks noChangeArrowheads="1"/>
              </p:cNvSpPr>
              <p:nvPr/>
            </p:nvSpPr>
            <p:spPr bwMode="auto">
              <a:xfrm>
                <a:off x="462"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4" name="Rectangle 124"/>
              <p:cNvSpPr>
                <a:spLocks noChangeArrowheads="1"/>
              </p:cNvSpPr>
              <p:nvPr/>
            </p:nvSpPr>
            <p:spPr bwMode="auto">
              <a:xfrm>
                <a:off x="47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5" name="Rectangle 125"/>
              <p:cNvSpPr>
                <a:spLocks noChangeArrowheads="1"/>
              </p:cNvSpPr>
              <p:nvPr/>
            </p:nvSpPr>
            <p:spPr bwMode="auto">
              <a:xfrm>
                <a:off x="489"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6" name="Rectangle 126"/>
              <p:cNvSpPr>
                <a:spLocks noChangeArrowheads="1"/>
              </p:cNvSpPr>
              <p:nvPr/>
            </p:nvSpPr>
            <p:spPr bwMode="auto">
              <a:xfrm>
                <a:off x="50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7" name="Rectangle 127"/>
              <p:cNvSpPr>
                <a:spLocks noChangeArrowheads="1"/>
              </p:cNvSpPr>
              <p:nvPr/>
            </p:nvSpPr>
            <p:spPr bwMode="auto">
              <a:xfrm>
                <a:off x="51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8" name="Rectangle 128"/>
              <p:cNvSpPr>
                <a:spLocks noChangeArrowheads="1"/>
              </p:cNvSpPr>
              <p:nvPr/>
            </p:nvSpPr>
            <p:spPr bwMode="auto">
              <a:xfrm>
                <a:off x="531"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9" name="Oval 129"/>
              <p:cNvSpPr>
                <a:spLocks noChangeArrowheads="1"/>
              </p:cNvSpPr>
              <p:nvPr/>
            </p:nvSpPr>
            <p:spPr bwMode="auto">
              <a:xfrm>
                <a:off x="657" y="3968"/>
                <a:ext cx="17"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0" name="Rectangle 130"/>
              <p:cNvSpPr>
                <a:spLocks noChangeArrowheads="1"/>
              </p:cNvSpPr>
              <p:nvPr/>
            </p:nvSpPr>
            <p:spPr bwMode="auto">
              <a:xfrm>
                <a:off x="784"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1" name="Rectangle 131"/>
              <p:cNvSpPr>
                <a:spLocks noChangeArrowheads="1"/>
              </p:cNvSpPr>
              <p:nvPr/>
            </p:nvSpPr>
            <p:spPr bwMode="auto">
              <a:xfrm>
                <a:off x="815"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2" name="Rectangle 132"/>
              <p:cNvSpPr>
                <a:spLocks noChangeArrowheads="1"/>
              </p:cNvSpPr>
              <p:nvPr/>
            </p:nvSpPr>
            <p:spPr bwMode="auto">
              <a:xfrm>
                <a:off x="832" y="3469"/>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3" name="Rectangle 133"/>
              <p:cNvSpPr>
                <a:spLocks noChangeArrowheads="1"/>
              </p:cNvSpPr>
              <p:nvPr/>
            </p:nvSpPr>
            <p:spPr bwMode="auto">
              <a:xfrm>
                <a:off x="84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4" name="Rectangle 134"/>
              <p:cNvSpPr>
                <a:spLocks noChangeArrowheads="1"/>
              </p:cNvSpPr>
              <p:nvPr/>
            </p:nvSpPr>
            <p:spPr bwMode="auto">
              <a:xfrm>
                <a:off x="854"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5" name="Rectangle 135"/>
              <p:cNvSpPr>
                <a:spLocks noChangeArrowheads="1"/>
              </p:cNvSpPr>
              <p:nvPr/>
            </p:nvSpPr>
            <p:spPr bwMode="auto">
              <a:xfrm>
                <a:off x="86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6" name="Rectangle 136"/>
              <p:cNvSpPr>
                <a:spLocks noChangeArrowheads="1"/>
              </p:cNvSpPr>
              <p:nvPr/>
            </p:nvSpPr>
            <p:spPr bwMode="auto">
              <a:xfrm>
                <a:off x="881"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7" name="Rectangle 137"/>
              <p:cNvSpPr>
                <a:spLocks noChangeArrowheads="1"/>
              </p:cNvSpPr>
              <p:nvPr/>
            </p:nvSpPr>
            <p:spPr bwMode="auto">
              <a:xfrm>
                <a:off x="896"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8" name="Rectangle 138"/>
              <p:cNvSpPr>
                <a:spLocks noChangeArrowheads="1"/>
              </p:cNvSpPr>
              <p:nvPr/>
            </p:nvSpPr>
            <p:spPr bwMode="auto">
              <a:xfrm>
                <a:off x="911"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9" name="Oval 139"/>
              <p:cNvSpPr>
                <a:spLocks noChangeArrowheads="1"/>
              </p:cNvSpPr>
              <p:nvPr/>
            </p:nvSpPr>
            <p:spPr bwMode="auto">
              <a:xfrm>
                <a:off x="1037"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0" name="Rectangle 140"/>
              <p:cNvSpPr>
                <a:spLocks noChangeArrowheads="1"/>
              </p:cNvSpPr>
              <p:nvPr/>
            </p:nvSpPr>
            <p:spPr bwMode="auto">
              <a:xfrm>
                <a:off x="832" y="3548"/>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1" name="Rectangle 141"/>
              <p:cNvSpPr>
                <a:spLocks noChangeArrowheads="1"/>
              </p:cNvSpPr>
              <p:nvPr/>
            </p:nvSpPr>
            <p:spPr bwMode="auto">
              <a:xfrm>
                <a:off x="84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2" name="Rectangle 142"/>
              <p:cNvSpPr>
                <a:spLocks noChangeArrowheads="1"/>
              </p:cNvSpPr>
              <p:nvPr/>
            </p:nvSpPr>
            <p:spPr bwMode="auto">
              <a:xfrm>
                <a:off x="854"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3" name="Rectangle 143"/>
              <p:cNvSpPr>
                <a:spLocks noChangeArrowheads="1"/>
              </p:cNvSpPr>
              <p:nvPr/>
            </p:nvSpPr>
            <p:spPr bwMode="auto">
              <a:xfrm>
                <a:off x="86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4" name="Rectangle 144"/>
              <p:cNvSpPr>
                <a:spLocks noChangeArrowheads="1"/>
              </p:cNvSpPr>
              <p:nvPr/>
            </p:nvSpPr>
            <p:spPr bwMode="auto">
              <a:xfrm>
                <a:off x="881"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5" name="Rectangle 145"/>
              <p:cNvSpPr>
                <a:spLocks noChangeArrowheads="1"/>
              </p:cNvSpPr>
              <p:nvPr/>
            </p:nvSpPr>
            <p:spPr bwMode="auto">
              <a:xfrm>
                <a:off x="896"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6" name="Rectangle 146"/>
              <p:cNvSpPr>
                <a:spLocks noChangeArrowheads="1"/>
              </p:cNvSpPr>
              <p:nvPr/>
            </p:nvSpPr>
            <p:spPr bwMode="auto">
              <a:xfrm>
                <a:off x="911"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7" name="Oval 147"/>
              <p:cNvSpPr>
                <a:spLocks noChangeArrowheads="1"/>
              </p:cNvSpPr>
              <p:nvPr/>
            </p:nvSpPr>
            <p:spPr bwMode="auto">
              <a:xfrm>
                <a:off x="1037"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8" name="Rectangle 148"/>
              <p:cNvSpPr>
                <a:spLocks noChangeArrowheads="1"/>
              </p:cNvSpPr>
              <p:nvPr/>
            </p:nvSpPr>
            <p:spPr bwMode="auto">
              <a:xfrm>
                <a:off x="832" y="3627"/>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9" name="Rectangle 149"/>
              <p:cNvSpPr>
                <a:spLocks noChangeArrowheads="1"/>
              </p:cNvSpPr>
              <p:nvPr/>
            </p:nvSpPr>
            <p:spPr bwMode="auto">
              <a:xfrm>
                <a:off x="84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0" name="Rectangle 150"/>
              <p:cNvSpPr>
                <a:spLocks noChangeArrowheads="1"/>
              </p:cNvSpPr>
              <p:nvPr/>
            </p:nvSpPr>
            <p:spPr bwMode="auto">
              <a:xfrm>
                <a:off x="854"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1" name="Rectangle 151"/>
              <p:cNvSpPr>
                <a:spLocks noChangeArrowheads="1"/>
              </p:cNvSpPr>
              <p:nvPr/>
            </p:nvSpPr>
            <p:spPr bwMode="auto">
              <a:xfrm>
                <a:off x="86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2" name="Rectangle 152"/>
              <p:cNvSpPr>
                <a:spLocks noChangeArrowheads="1"/>
              </p:cNvSpPr>
              <p:nvPr/>
            </p:nvSpPr>
            <p:spPr bwMode="auto">
              <a:xfrm>
                <a:off x="881"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3" name="Rectangle 153"/>
              <p:cNvSpPr>
                <a:spLocks noChangeArrowheads="1"/>
              </p:cNvSpPr>
              <p:nvPr/>
            </p:nvSpPr>
            <p:spPr bwMode="auto">
              <a:xfrm>
                <a:off x="896"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4" name="Rectangle 154"/>
              <p:cNvSpPr>
                <a:spLocks noChangeArrowheads="1"/>
              </p:cNvSpPr>
              <p:nvPr/>
            </p:nvSpPr>
            <p:spPr bwMode="auto">
              <a:xfrm>
                <a:off x="911"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5" name="Oval 155"/>
              <p:cNvSpPr>
                <a:spLocks noChangeArrowheads="1"/>
              </p:cNvSpPr>
              <p:nvPr/>
            </p:nvSpPr>
            <p:spPr bwMode="auto">
              <a:xfrm>
                <a:off x="1037"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6" name="Rectangle 156"/>
              <p:cNvSpPr>
                <a:spLocks noChangeArrowheads="1"/>
              </p:cNvSpPr>
              <p:nvPr/>
            </p:nvSpPr>
            <p:spPr bwMode="auto">
              <a:xfrm>
                <a:off x="832" y="3706"/>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7" name="Rectangle 157"/>
              <p:cNvSpPr>
                <a:spLocks noChangeArrowheads="1"/>
              </p:cNvSpPr>
              <p:nvPr/>
            </p:nvSpPr>
            <p:spPr bwMode="auto">
              <a:xfrm>
                <a:off x="84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8" name="Rectangle 158"/>
              <p:cNvSpPr>
                <a:spLocks noChangeArrowheads="1"/>
              </p:cNvSpPr>
              <p:nvPr/>
            </p:nvSpPr>
            <p:spPr bwMode="auto">
              <a:xfrm>
                <a:off x="854"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9" name="Rectangle 159"/>
              <p:cNvSpPr>
                <a:spLocks noChangeArrowheads="1"/>
              </p:cNvSpPr>
              <p:nvPr/>
            </p:nvSpPr>
            <p:spPr bwMode="auto">
              <a:xfrm>
                <a:off x="86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0" name="Rectangle 160"/>
              <p:cNvSpPr>
                <a:spLocks noChangeArrowheads="1"/>
              </p:cNvSpPr>
              <p:nvPr/>
            </p:nvSpPr>
            <p:spPr bwMode="auto">
              <a:xfrm>
                <a:off x="881"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1" name="Rectangle 161"/>
              <p:cNvSpPr>
                <a:spLocks noChangeArrowheads="1"/>
              </p:cNvSpPr>
              <p:nvPr/>
            </p:nvSpPr>
            <p:spPr bwMode="auto">
              <a:xfrm>
                <a:off x="896"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2" name="Rectangle 162"/>
              <p:cNvSpPr>
                <a:spLocks noChangeArrowheads="1"/>
              </p:cNvSpPr>
              <p:nvPr/>
            </p:nvSpPr>
            <p:spPr bwMode="auto">
              <a:xfrm>
                <a:off x="911"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3" name="Oval 163"/>
              <p:cNvSpPr>
                <a:spLocks noChangeArrowheads="1"/>
              </p:cNvSpPr>
              <p:nvPr/>
            </p:nvSpPr>
            <p:spPr bwMode="auto">
              <a:xfrm>
                <a:off x="1037"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4" name="Rectangle 164"/>
              <p:cNvSpPr>
                <a:spLocks noChangeArrowheads="1"/>
              </p:cNvSpPr>
              <p:nvPr/>
            </p:nvSpPr>
            <p:spPr bwMode="auto">
              <a:xfrm>
                <a:off x="832" y="3785"/>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5" name="Rectangle 165"/>
              <p:cNvSpPr>
                <a:spLocks noChangeArrowheads="1"/>
              </p:cNvSpPr>
              <p:nvPr/>
            </p:nvSpPr>
            <p:spPr bwMode="auto">
              <a:xfrm>
                <a:off x="84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6" name="Rectangle 166"/>
              <p:cNvSpPr>
                <a:spLocks noChangeArrowheads="1"/>
              </p:cNvSpPr>
              <p:nvPr/>
            </p:nvSpPr>
            <p:spPr bwMode="auto">
              <a:xfrm>
                <a:off x="854"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7" name="Rectangle 167"/>
              <p:cNvSpPr>
                <a:spLocks noChangeArrowheads="1"/>
              </p:cNvSpPr>
              <p:nvPr/>
            </p:nvSpPr>
            <p:spPr bwMode="auto">
              <a:xfrm>
                <a:off x="86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8" name="Rectangle 168"/>
              <p:cNvSpPr>
                <a:spLocks noChangeArrowheads="1"/>
              </p:cNvSpPr>
              <p:nvPr/>
            </p:nvSpPr>
            <p:spPr bwMode="auto">
              <a:xfrm>
                <a:off x="881"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9" name="Rectangle 169"/>
              <p:cNvSpPr>
                <a:spLocks noChangeArrowheads="1"/>
              </p:cNvSpPr>
              <p:nvPr/>
            </p:nvSpPr>
            <p:spPr bwMode="auto">
              <a:xfrm>
                <a:off x="896"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0" name="Rectangle 170"/>
              <p:cNvSpPr>
                <a:spLocks noChangeArrowheads="1"/>
              </p:cNvSpPr>
              <p:nvPr/>
            </p:nvSpPr>
            <p:spPr bwMode="auto">
              <a:xfrm>
                <a:off x="911"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1" name="Oval 171"/>
              <p:cNvSpPr>
                <a:spLocks noChangeArrowheads="1"/>
              </p:cNvSpPr>
              <p:nvPr/>
            </p:nvSpPr>
            <p:spPr bwMode="auto">
              <a:xfrm>
                <a:off x="1037"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2" name="Rectangle 172"/>
              <p:cNvSpPr>
                <a:spLocks noChangeArrowheads="1"/>
              </p:cNvSpPr>
              <p:nvPr/>
            </p:nvSpPr>
            <p:spPr bwMode="auto">
              <a:xfrm>
                <a:off x="832" y="3866"/>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3" name="Rectangle 173"/>
              <p:cNvSpPr>
                <a:spLocks noChangeArrowheads="1"/>
              </p:cNvSpPr>
              <p:nvPr/>
            </p:nvSpPr>
            <p:spPr bwMode="auto">
              <a:xfrm>
                <a:off x="84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4" name="Rectangle 174"/>
              <p:cNvSpPr>
                <a:spLocks noChangeArrowheads="1"/>
              </p:cNvSpPr>
              <p:nvPr/>
            </p:nvSpPr>
            <p:spPr bwMode="auto">
              <a:xfrm>
                <a:off x="854"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5" name="Rectangle 175"/>
              <p:cNvSpPr>
                <a:spLocks noChangeArrowheads="1"/>
              </p:cNvSpPr>
              <p:nvPr/>
            </p:nvSpPr>
            <p:spPr bwMode="auto">
              <a:xfrm>
                <a:off x="86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6" name="Rectangle 176"/>
              <p:cNvSpPr>
                <a:spLocks noChangeArrowheads="1"/>
              </p:cNvSpPr>
              <p:nvPr/>
            </p:nvSpPr>
            <p:spPr bwMode="auto">
              <a:xfrm>
                <a:off x="881"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7" name="Rectangle 177"/>
              <p:cNvSpPr>
                <a:spLocks noChangeArrowheads="1"/>
              </p:cNvSpPr>
              <p:nvPr/>
            </p:nvSpPr>
            <p:spPr bwMode="auto">
              <a:xfrm>
                <a:off x="896"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8" name="Rectangle 178"/>
              <p:cNvSpPr>
                <a:spLocks noChangeArrowheads="1"/>
              </p:cNvSpPr>
              <p:nvPr/>
            </p:nvSpPr>
            <p:spPr bwMode="auto">
              <a:xfrm>
                <a:off x="911"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9" name="Oval 179"/>
              <p:cNvSpPr>
                <a:spLocks noChangeArrowheads="1"/>
              </p:cNvSpPr>
              <p:nvPr/>
            </p:nvSpPr>
            <p:spPr bwMode="auto">
              <a:xfrm>
                <a:off x="1037"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0" name="Rectangle 180"/>
              <p:cNvSpPr>
                <a:spLocks noChangeArrowheads="1"/>
              </p:cNvSpPr>
              <p:nvPr/>
            </p:nvSpPr>
            <p:spPr bwMode="auto">
              <a:xfrm>
                <a:off x="832" y="3945"/>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1" name="Rectangle 181"/>
              <p:cNvSpPr>
                <a:spLocks noChangeArrowheads="1"/>
              </p:cNvSpPr>
              <p:nvPr/>
            </p:nvSpPr>
            <p:spPr bwMode="auto">
              <a:xfrm>
                <a:off x="84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2" name="Rectangle 182"/>
              <p:cNvSpPr>
                <a:spLocks noChangeArrowheads="1"/>
              </p:cNvSpPr>
              <p:nvPr/>
            </p:nvSpPr>
            <p:spPr bwMode="auto">
              <a:xfrm>
                <a:off x="854"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3" name="Rectangle 183"/>
              <p:cNvSpPr>
                <a:spLocks noChangeArrowheads="1"/>
              </p:cNvSpPr>
              <p:nvPr/>
            </p:nvSpPr>
            <p:spPr bwMode="auto">
              <a:xfrm>
                <a:off x="86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4" name="Rectangle 184"/>
              <p:cNvSpPr>
                <a:spLocks noChangeArrowheads="1"/>
              </p:cNvSpPr>
              <p:nvPr/>
            </p:nvSpPr>
            <p:spPr bwMode="auto">
              <a:xfrm>
                <a:off x="881"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5" name="Rectangle 185"/>
              <p:cNvSpPr>
                <a:spLocks noChangeArrowheads="1"/>
              </p:cNvSpPr>
              <p:nvPr/>
            </p:nvSpPr>
            <p:spPr bwMode="auto">
              <a:xfrm>
                <a:off x="896"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6" name="Rectangle 186"/>
              <p:cNvSpPr>
                <a:spLocks noChangeArrowheads="1"/>
              </p:cNvSpPr>
              <p:nvPr/>
            </p:nvSpPr>
            <p:spPr bwMode="auto">
              <a:xfrm>
                <a:off x="911"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7" name="Oval 187"/>
              <p:cNvSpPr>
                <a:spLocks noChangeArrowheads="1"/>
              </p:cNvSpPr>
              <p:nvPr/>
            </p:nvSpPr>
            <p:spPr bwMode="auto">
              <a:xfrm>
                <a:off x="1037"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8" name="Rectangle 188"/>
              <p:cNvSpPr>
                <a:spLocks noChangeArrowheads="1"/>
              </p:cNvSpPr>
              <p:nvPr/>
            </p:nvSpPr>
            <p:spPr bwMode="auto">
              <a:xfrm>
                <a:off x="784"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9" name="Rectangle 189"/>
              <p:cNvSpPr>
                <a:spLocks noChangeArrowheads="1"/>
              </p:cNvSpPr>
              <p:nvPr/>
            </p:nvSpPr>
            <p:spPr bwMode="auto">
              <a:xfrm>
                <a:off x="815"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0" name="Rectangle 190"/>
              <p:cNvSpPr>
                <a:spLocks noChangeArrowheads="1"/>
              </p:cNvSpPr>
              <p:nvPr/>
            </p:nvSpPr>
            <p:spPr bwMode="auto">
              <a:xfrm>
                <a:off x="832" y="3469"/>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1" name="Rectangle 191"/>
              <p:cNvSpPr>
                <a:spLocks noChangeArrowheads="1"/>
              </p:cNvSpPr>
              <p:nvPr/>
            </p:nvSpPr>
            <p:spPr bwMode="auto">
              <a:xfrm>
                <a:off x="84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2" name="Rectangle 192"/>
              <p:cNvSpPr>
                <a:spLocks noChangeArrowheads="1"/>
              </p:cNvSpPr>
              <p:nvPr/>
            </p:nvSpPr>
            <p:spPr bwMode="auto">
              <a:xfrm>
                <a:off x="854"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3" name="Rectangle 193"/>
              <p:cNvSpPr>
                <a:spLocks noChangeArrowheads="1"/>
              </p:cNvSpPr>
              <p:nvPr/>
            </p:nvSpPr>
            <p:spPr bwMode="auto">
              <a:xfrm>
                <a:off x="86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4" name="Rectangle 194"/>
              <p:cNvSpPr>
                <a:spLocks noChangeArrowheads="1"/>
              </p:cNvSpPr>
              <p:nvPr/>
            </p:nvSpPr>
            <p:spPr bwMode="auto">
              <a:xfrm>
                <a:off x="881"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5" name="Rectangle 195"/>
              <p:cNvSpPr>
                <a:spLocks noChangeArrowheads="1"/>
              </p:cNvSpPr>
              <p:nvPr/>
            </p:nvSpPr>
            <p:spPr bwMode="auto">
              <a:xfrm>
                <a:off x="896"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6" name="Rectangle 196"/>
              <p:cNvSpPr>
                <a:spLocks noChangeArrowheads="1"/>
              </p:cNvSpPr>
              <p:nvPr/>
            </p:nvSpPr>
            <p:spPr bwMode="auto">
              <a:xfrm>
                <a:off x="911"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7" name="Oval 197"/>
              <p:cNvSpPr>
                <a:spLocks noChangeArrowheads="1"/>
              </p:cNvSpPr>
              <p:nvPr/>
            </p:nvSpPr>
            <p:spPr bwMode="auto">
              <a:xfrm>
                <a:off x="1037"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8" name="Rectangle 198"/>
              <p:cNvSpPr>
                <a:spLocks noChangeArrowheads="1"/>
              </p:cNvSpPr>
              <p:nvPr/>
            </p:nvSpPr>
            <p:spPr bwMode="auto">
              <a:xfrm>
                <a:off x="832" y="3548"/>
                <a:ext cx="240"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9" name="Rectangle 199"/>
              <p:cNvSpPr>
                <a:spLocks noChangeArrowheads="1"/>
              </p:cNvSpPr>
              <p:nvPr/>
            </p:nvSpPr>
            <p:spPr bwMode="auto">
              <a:xfrm>
                <a:off x="84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0" name="Rectangle 200"/>
              <p:cNvSpPr>
                <a:spLocks noChangeArrowheads="1"/>
              </p:cNvSpPr>
              <p:nvPr/>
            </p:nvSpPr>
            <p:spPr bwMode="auto">
              <a:xfrm>
                <a:off x="854"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1" name="Rectangle 201"/>
              <p:cNvSpPr>
                <a:spLocks noChangeArrowheads="1"/>
              </p:cNvSpPr>
              <p:nvPr/>
            </p:nvSpPr>
            <p:spPr bwMode="auto">
              <a:xfrm>
                <a:off x="86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2" name="Rectangle 202"/>
              <p:cNvSpPr>
                <a:spLocks noChangeArrowheads="1"/>
              </p:cNvSpPr>
              <p:nvPr/>
            </p:nvSpPr>
            <p:spPr bwMode="auto">
              <a:xfrm>
                <a:off x="881"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3" name="Rectangle 203"/>
              <p:cNvSpPr>
                <a:spLocks noChangeArrowheads="1"/>
              </p:cNvSpPr>
              <p:nvPr/>
            </p:nvSpPr>
            <p:spPr bwMode="auto">
              <a:xfrm>
                <a:off x="896"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4" name="Rectangle 204"/>
              <p:cNvSpPr>
                <a:spLocks noChangeArrowheads="1"/>
              </p:cNvSpPr>
              <p:nvPr/>
            </p:nvSpPr>
            <p:spPr bwMode="auto">
              <a:xfrm>
                <a:off x="911"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5" name="Oval 205"/>
              <p:cNvSpPr>
                <a:spLocks noChangeArrowheads="1"/>
              </p:cNvSpPr>
              <p:nvPr/>
            </p:nvSpPr>
            <p:spPr bwMode="auto">
              <a:xfrm>
                <a:off x="1037"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6" name="Rectangle 206"/>
              <p:cNvSpPr>
                <a:spLocks noChangeArrowheads="1"/>
              </p:cNvSpPr>
              <p:nvPr/>
            </p:nvSpPr>
            <p:spPr bwMode="auto">
              <a:xfrm>
                <a:off x="832" y="3627"/>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7" name="Rectangle 207"/>
              <p:cNvSpPr>
                <a:spLocks noChangeArrowheads="1"/>
              </p:cNvSpPr>
              <p:nvPr/>
            </p:nvSpPr>
            <p:spPr bwMode="auto">
              <a:xfrm>
                <a:off x="84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8" name="Rectangle 208"/>
              <p:cNvSpPr>
                <a:spLocks noChangeArrowheads="1"/>
              </p:cNvSpPr>
              <p:nvPr/>
            </p:nvSpPr>
            <p:spPr bwMode="auto">
              <a:xfrm>
                <a:off x="854"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9" name="Rectangle 209"/>
              <p:cNvSpPr>
                <a:spLocks noChangeArrowheads="1"/>
              </p:cNvSpPr>
              <p:nvPr/>
            </p:nvSpPr>
            <p:spPr bwMode="auto">
              <a:xfrm>
                <a:off x="86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616" name="Group 411"/>
            <p:cNvGrpSpPr>
              <a:grpSpLocks/>
            </p:cNvGrpSpPr>
            <p:nvPr/>
          </p:nvGrpSpPr>
          <p:grpSpPr bwMode="auto">
            <a:xfrm>
              <a:off x="832" y="3418"/>
              <a:ext cx="1046" cy="701"/>
              <a:chOff x="832" y="3418"/>
              <a:chExt cx="1046" cy="701"/>
            </a:xfrm>
          </p:grpSpPr>
          <p:sp>
            <p:nvSpPr>
              <p:cNvPr id="820" name="Rectangle 211"/>
              <p:cNvSpPr>
                <a:spLocks noChangeArrowheads="1"/>
              </p:cNvSpPr>
              <p:nvPr/>
            </p:nvSpPr>
            <p:spPr bwMode="auto">
              <a:xfrm>
                <a:off x="881"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1" name="Rectangle 212"/>
              <p:cNvSpPr>
                <a:spLocks noChangeArrowheads="1"/>
              </p:cNvSpPr>
              <p:nvPr/>
            </p:nvSpPr>
            <p:spPr bwMode="auto">
              <a:xfrm>
                <a:off x="896"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2" name="Rectangle 213"/>
              <p:cNvSpPr>
                <a:spLocks noChangeArrowheads="1"/>
              </p:cNvSpPr>
              <p:nvPr/>
            </p:nvSpPr>
            <p:spPr bwMode="auto">
              <a:xfrm>
                <a:off x="911"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3" name="Oval 214"/>
              <p:cNvSpPr>
                <a:spLocks noChangeArrowheads="1"/>
              </p:cNvSpPr>
              <p:nvPr/>
            </p:nvSpPr>
            <p:spPr bwMode="auto">
              <a:xfrm>
                <a:off x="1037"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4" name="Rectangle 215"/>
              <p:cNvSpPr>
                <a:spLocks noChangeArrowheads="1"/>
              </p:cNvSpPr>
              <p:nvPr/>
            </p:nvSpPr>
            <p:spPr bwMode="auto">
              <a:xfrm>
                <a:off x="832" y="3706"/>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5" name="Rectangle 216"/>
              <p:cNvSpPr>
                <a:spLocks noChangeArrowheads="1"/>
              </p:cNvSpPr>
              <p:nvPr/>
            </p:nvSpPr>
            <p:spPr bwMode="auto">
              <a:xfrm>
                <a:off x="84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6" name="Rectangle 217"/>
              <p:cNvSpPr>
                <a:spLocks noChangeArrowheads="1"/>
              </p:cNvSpPr>
              <p:nvPr/>
            </p:nvSpPr>
            <p:spPr bwMode="auto">
              <a:xfrm>
                <a:off x="854"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7" name="Rectangle 218"/>
              <p:cNvSpPr>
                <a:spLocks noChangeArrowheads="1"/>
              </p:cNvSpPr>
              <p:nvPr/>
            </p:nvSpPr>
            <p:spPr bwMode="auto">
              <a:xfrm>
                <a:off x="86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8" name="Rectangle 219"/>
              <p:cNvSpPr>
                <a:spLocks noChangeArrowheads="1"/>
              </p:cNvSpPr>
              <p:nvPr/>
            </p:nvSpPr>
            <p:spPr bwMode="auto">
              <a:xfrm>
                <a:off x="881"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9" name="Rectangle 220"/>
              <p:cNvSpPr>
                <a:spLocks noChangeArrowheads="1"/>
              </p:cNvSpPr>
              <p:nvPr/>
            </p:nvSpPr>
            <p:spPr bwMode="auto">
              <a:xfrm>
                <a:off x="896"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0" name="Rectangle 221"/>
              <p:cNvSpPr>
                <a:spLocks noChangeArrowheads="1"/>
              </p:cNvSpPr>
              <p:nvPr/>
            </p:nvSpPr>
            <p:spPr bwMode="auto">
              <a:xfrm>
                <a:off x="911"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1" name="Oval 222"/>
              <p:cNvSpPr>
                <a:spLocks noChangeArrowheads="1"/>
              </p:cNvSpPr>
              <p:nvPr/>
            </p:nvSpPr>
            <p:spPr bwMode="auto">
              <a:xfrm>
                <a:off x="1037"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2" name="Rectangle 223"/>
              <p:cNvSpPr>
                <a:spLocks noChangeArrowheads="1"/>
              </p:cNvSpPr>
              <p:nvPr/>
            </p:nvSpPr>
            <p:spPr bwMode="auto">
              <a:xfrm>
                <a:off x="832" y="3785"/>
                <a:ext cx="240"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3" name="Rectangle 224"/>
              <p:cNvSpPr>
                <a:spLocks noChangeArrowheads="1"/>
              </p:cNvSpPr>
              <p:nvPr/>
            </p:nvSpPr>
            <p:spPr bwMode="auto">
              <a:xfrm>
                <a:off x="84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4" name="Rectangle 225"/>
              <p:cNvSpPr>
                <a:spLocks noChangeArrowheads="1"/>
              </p:cNvSpPr>
              <p:nvPr/>
            </p:nvSpPr>
            <p:spPr bwMode="auto">
              <a:xfrm>
                <a:off x="854"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5" name="Rectangle 226"/>
              <p:cNvSpPr>
                <a:spLocks noChangeArrowheads="1"/>
              </p:cNvSpPr>
              <p:nvPr/>
            </p:nvSpPr>
            <p:spPr bwMode="auto">
              <a:xfrm>
                <a:off x="86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6" name="Rectangle 227"/>
              <p:cNvSpPr>
                <a:spLocks noChangeArrowheads="1"/>
              </p:cNvSpPr>
              <p:nvPr/>
            </p:nvSpPr>
            <p:spPr bwMode="auto">
              <a:xfrm>
                <a:off x="881"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7" name="Rectangle 228"/>
              <p:cNvSpPr>
                <a:spLocks noChangeArrowheads="1"/>
              </p:cNvSpPr>
              <p:nvPr/>
            </p:nvSpPr>
            <p:spPr bwMode="auto">
              <a:xfrm>
                <a:off x="896"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8" name="Rectangle 229"/>
              <p:cNvSpPr>
                <a:spLocks noChangeArrowheads="1"/>
              </p:cNvSpPr>
              <p:nvPr/>
            </p:nvSpPr>
            <p:spPr bwMode="auto">
              <a:xfrm>
                <a:off x="911"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9" name="Oval 230"/>
              <p:cNvSpPr>
                <a:spLocks noChangeArrowheads="1"/>
              </p:cNvSpPr>
              <p:nvPr/>
            </p:nvSpPr>
            <p:spPr bwMode="auto">
              <a:xfrm>
                <a:off x="1037"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0" name="Rectangle 231"/>
              <p:cNvSpPr>
                <a:spLocks noChangeArrowheads="1"/>
              </p:cNvSpPr>
              <p:nvPr/>
            </p:nvSpPr>
            <p:spPr bwMode="auto">
              <a:xfrm>
                <a:off x="832" y="3866"/>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1" name="Rectangle 232"/>
              <p:cNvSpPr>
                <a:spLocks noChangeArrowheads="1"/>
              </p:cNvSpPr>
              <p:nvPr/>
            </p:nvSpPr>
            <p:spPr bwMode="auto">
              <a:xfrm>
                <a:off x="84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2" name="Rectangle 233"/>
              <p:cNvSpPr>
                <a:spLocks noChangeArrowheads="1"/>
              </p:cNvSpPr>
              <p:nvPr/>
            </p:nvSpPr>
            <p:spPr bwMode="auto">
              <a:xfrm>
                <a:off x="854"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3" name="Rectangle 234"/>
              <p:cNvSpPr>
                <a:spLocks noChangeArrowheads="1"/>
              </p:cNvSpPr>
              <p:nvPr/>
            </p:nvSpPr>
            <p:spPr bwMode="auto">
              <a:xfrm>
                <a:off x="86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4" name="Rectangle 235"/>
              <p:cNvSpPr>
                <a:spLocks noChangeArrowheads="1"/>
              </p:cNvSpPr>
              <p:nvPr/>
            </p:nvSpPr>
            <p:spPr bwMode="auto">
              <a:xfrm>
                <a:off x="881"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5" name="Rectangle 236"/>
              <p:cNvSpPr>
                <a:spLocks noChangeArrowheads="1"/>
              </p:cNvSpPr>
              <p:nvPr/>
            </p:nvSpPr>
            <p:spPr bwMode="auto">
              <a:xfrm>
                <a:off x="896"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6" name="Rectangle 237"/>
              <p:cNvSpPr>
                <a:spLocks noChangeArrowheads="1"/>
              </p:cNvSpPr>
              <p:nvPr/>
            </p:nvSpPr>
            <p:spPr bwMode="auto">
              <a:xfrm>
                <a:off x="911"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7" name="Oval 238"/>
              <p:cNvSpPr>
                <a:spLocks noChangeArrowheads="1"/>
              </p:cNvSpPr>
              <p:nvPr/>
            </p:nvSpPr>
            <p:spPr bwMode="auto">
              <a:xfrm>
                <a:off x="1037"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8" name="Rectangle 239"/>
              <p:cNvSpPr>
                <a:spLocks noChangeArrowheads="1"/>
              </p:cNvSpPr>
              <p:nvPr/>
            </p:nvSpPr>
            <p:spPr bwMode="auto">
              <a:xfrm>
                <a:off x="832" y="3945"/>
                <a:ext cx="240"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9" name="Rectangle 240"/>
              <p:cNvSpPr>
                <a:spLocks noChangeArrowheads="1"/>
              </p:cNvSpPr>
              <p:nvPr/>
            </p:nvSpPr>
            <p:spPr bwMode="auto">
              <a:xfrm>
                <a:off x="84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0" name="Rectangle 241"/>
              <p:cNvSpPr>
                <a:spLocks noChangeArrowheads="1"/>
              </p:cNvSpPr>
              <p:nvPr/>
            </p:nvSpPr>
            <p:spPr bwMode="auto">
              <a:xfrm>
                <a:off x="854"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1" name="Rectangle 242"/>
              <p:cNvSpPr>
                <a:spLocks noChangeArrowheads="1"/>
              </p:cNvSpPr>
              <p:nvPr/>
            </p:nvSpPr>
            <p:spPr bwMode="auto">
              <a:xfrm>
                <a:off x="86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2" name="Rectangle 243"/>
              <p:cNvSpPr>
                <a:spLocks noChangeArrowheads="1"/>
              </p:cNvSpPr>
              <p:nvPr/>
            </p:nvSpPr>
            <p:spPr bwMode="auto">
              <a:xfrm>
                <a:off x="881"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3" name="Rectangle 244"/>
              <p:cNvSpPr>
                <a:spLocks noChangeArrowheads="1"/>
              </p:cNvSpPr>
              <p:nvPr/>
            </p:nvSpPr>
            <p:spPr bwMode="auto">
              <a:xfrm>
                <a:off x="896"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4" name="Rectangle 245"/>
              <p:cNvSpPr>
                <a:spLocks noChangeArrowheads="1"/>
              </p:cNvSpPr>
              <p:nvPr/>
            </p:nvSpPr>
            <p:spPr bwMode="auto">
              <a:xfrm>
                <a:off x="911"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5" name="Oval 246"/>
              <p:cNvSpPr>
                <a:spLocks noChangeArrowheads="1"/>
              </p:cNvSpPr>
              <p:nvPr/>
            </p:nvSpPr>
            <p:spPr bwMode="auto">
              <a:xfrm>
                <a:off x="1037"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6" name="Rectangle 247"/>
              <p:cNvSpPr>
                <a:spLocks noChangeArrowheads="1"/>
              </p:cNvSpPr>
              <p:nvPr/>
            </p:nvSpPr>
            <p:spPr bwMode="auto">
              <a:xfrm>
                <a:off x="1162" y="3418"/>
                <a:ext cx="338"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7" name="Rectangle 248"/>
              <p:cNvSpPr>
                <a:spLocks noChangeArrowheads="1"/>
              </p:cNvSpPr>
              <p:nvPr/>
            </p:nvSpPr>
            <p:spPr bwMode="auto">
              <a:xfrm>
                <a:off x="1195"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8" name="Rectangle 249"/>
              <p:cNvSpPr>
                <a:spLocks noChangeArrowheads="1"/>
              </p:cNvSpPr>
              <p:nvPr/>
            </p:nvSpPr>
            <p:spPr bwMode="auto">
              <a:xfrm>
                <a:off x="1209" y="3469"/>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9" name="Rectangle 250"/>
              <p:cNvSpPr>
                <a:spLocks noChangeArrowheads="1"/>
              </p:cNvSpPr>
              <p:nvPr/>
            </p:nvSpPr>
            <p:spPr bwMode="auto">
              <a:xfrm>
                <a:off x="122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0" name="Rectangle 251"/>
              <p:cNvSpPr>
                <a:spLocks noChangeArrowheads="1"/>
              </p:cNvSpPr>
              <p:nvPr/>
            </p:nvSpPr>
            <p:spPr bwMode="auto">
              <a:xfrm>
                <a:off x="1232"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1" name="Rectangle 252"/>
              <p:cNvSpPr>
                <a:spLocks noChangeArrowheads="1"/>
              </p:cNvSpPr>
              <p:nvPr/>
            </p:nvSpPr>
            <p:spPr bwMode="auto">
              <a:xfrm>
                <a:off x="124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2" name="Rectangle 253"/>
              <p:cNvSpPr>
                <a:spLocks noChangeArrowheads="1"/>
              </p:cNvSpPr>
              <p:nvPr/>
            </p:nvSpPr>
            <p:spPr bwMode="auto">
              <a:xfrm>
                <a:off x="1261"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3" name="Rectangle 254"/>
              <p:cNvSpPr>
                <a:spLocks noChangeArrowheads="1"/>
              </p:cNvSpPr>
              <p:nvPr/>
            </p:nvSpPr>
            <p:spPr bwMode="auto">
              <a:xfrm>
                <a:off x="127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4" name="Rectangle 255"/>
              <p:cNvSpPr>
                <a:spLocks noChangeArrowheads="1"/>
              </p:cNvSpPr>
              <p:nvPr/>
            </p:nvSpPr>
            <p:spPr bwMode="auto">
              <a:xfrm>
                <a:off x="1288"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5" name="Oval 256"/>
              <p:cNvSpPr>
                <a:spLocks noChangeArrowheads="1"/>
              </p:cNvSpPr>
              <p:nvPr/>
            </p:nvSpPr>
            <p:spPr bwMode="auto">
              <a:xfrm>
                <a:off x="1415"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6" name="Rectangle 257"/>
              <p:cNvSpPr>
                <a:spLocks noChangeArrowheads="1"/>
              </p:cNvSpPr>
              <p:nvPr/>
            </p:nvSpPr>
            <p:spPr bwMode="auto">
              <a:xfrm>
                <a:off x="1209" y="3548"/>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7" name="Rectangle 258"/>
              <p:cNvSpPr>
                <a:spLocks noChangeArrowheads="1"/>
              </p:cNvSpPr>
              <p:nvPr/>
            </p:nvSpPr>
            <p:spPr bwMode="auto">
              <a:xfrm>
                <a:off x="122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8" name="Rectangle 259"/>
              <p:cNvSpPr>
                <a:spLocks noChangeArrowheads="1"/>
              </p:cNvSpPr>
              <p:nvPr/>
            </p:nvSpPr>
            <p:spPr bwMode="auto">
              <a:xfrm>
                <a:off x="1232"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9" name="Rectangle 260"/>
              <p:cNvSpPr>
                <a:spLocks noChangeArrowheads="1"/>
              </p:cNvSpPr>
              <p:nvPr/>
            </p:nvSpPr>
            <p:spPr bwMode="auto">
              <a:xfrm>
                <a:off x="124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0" name="Rectangle 261"/>
              <p:cNvSpPr>
                <a:spLocks noChangeArrowheads="1"/>
              </p:cNvSpPr>
              <p:nvPr/>
            </p:nvSpPr>
            <p:spPr bwMode="auto">
              <a:xfrm>
                <a:off x="1261"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1" name="Rectangle 262"/>
              <p:cNvSpPr>
                <a:spLocks noChangeArrowheads="1"/>
              </p:cNvSpPr>
              <p:nvPr/>
            </p:nvSpPr>
            <p:spPr bwMode="auto">
              <a:xfrm>
                <a:off x="127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2" name="Rectangle 263"/>
              <p:cNvSpPr>
                <a:spLocks noChangeArrowheads="1"/>
              </p:cNvSpPr>
              <p:nvPr/>
            </p:nvSpPr>
            <p:spPr bwMode="auto">
              <a:xfrm>
                <a:off x="1288"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3" name="Oval 264"/>
              <p:cNvSpPr>
                <a:spLocks noChangeArrowheads="1"/>
              </p:cNvSpPr>
              <p:nvPr/>
            </p:nvSpPr>
            <p:spPr bwMode="auto">
              <a:xfrm>
                <a:off x="1415"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4" name="Rectangle 265"/>
              <p:cNvSpPr>
                <a:spLocks noChangeArrowheads="1"/>
              </p:cNvSpPr>
              <p:nvPr/>
            </p:nvSpPr>
            <p:spPr bwMode="auto">
              <a:xfrm>
                <a:off x="1209" y="3627"/>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5" name="Rectangle 266"/>
              <p:cNvSpPr>
                <a:spLocks noChangeArrowheads="1"/>
              </p:cNvSpPr>
              <p:nvPr/>
            </p:nvSpPr>
            <p:spPr bwMode="auto">
              <a:xfrm>
                <a:off x="122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6" name="Rectangle 267"/>
              <p:cNvSpPr>
                <a:spLocks noChangeArrowheads="1"/>
              </p:cNvSpPr>
              <p:nvPr/>
            </p:nvSpPr>
            <p:spPr bwMode="auto">
              <a:xfrm>
                <a:off x="1232"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7" name="Rectangle 268"/>
              <p:cNvSpPr>
                <a:spLocks noChangeArrowheads="1"/>
              </p:cNvSpPr>
              <p:nvPr/>
            </p:nvSpPr>
            <p:spPr bwMode="auto">
              <a:xfrm>
                <a:off x="124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8" name="Rectangle 269"/>
              <p:cNvSpPr>
                <a:spLocks noChangeArrowheads="1"/>
              </p:cNvSpPr>
              <p:nvPr/>
            </p:nvSpPr>
            <p:spPr bwMode="auto">
              <a:xfrm>
                <a:off x="1261"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9" name="Rectangle 270"/>
              <p:cNvSpPr>
                <a:spLocks noChangeArrowheads="1"/>
              </p:cNvSpPr>
              <p:nvPr/>
            </p:nvSpPr>
            <p:spPr bwMode="auto">
              <a:xfrm>
                <a:off x="127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0" name="Rectangle 271"/>
              <p:cNvSpPr>
                <a:spLocks noChangeArrowheads="1"/>
              </p:cNvSpPr>
              <p:nvPr/>
            </p:nvSpPr>
            <p:spPr bwMode="auto">
              <a:xfrm>
                <a:off x="1288"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1" name="Oval 272"/>
              <p:cNvSpPr>
                <a:spLocks noChangeArrowheads="1"/>
              </p:cNvSpPr>
              <p:nvPr/>
            </p:nvSpPr>
            <p:spPr bwMode="auto">
              <a:xfrm>
                <a:off x="1415"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2" name="Rectangle 273"/>
              <p:cNvSpPr>
                <a:spLocks noChangeArrowheads="1"/>
              </p:cNvSpPr>
              <p:nvPr/>
            </p:nvSpPr>
            <p:spPr bwMode="auto">
              <a:xfrm>
                <a:off x="1209" y="3706"/>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3" name="Rectangle 274"/>
              <p:cNvSpPr>
                <a:spLocks noChangeArrowheads="1"/>
              </p:cNvSpPr>
              <p:nvPr/>
            </p:nvSpPr>
            <p:spPr bwMode="auto">
              <a:xfrm>
                <a:off x="122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4" name="Rectangle 275"/>
              <p:cNvSpPr>
                <a:spLocks noChangeArrowheads="1"/>
              </p:cNvSpPr>
              <p:nvPr/>
            </p:nvSpPr>
            <p:spPr bwMode="auto">
              <a:xfrm>
                <a:off x="1232"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5" name="Rectangle 276"/>
              <p:cNvSpPr>
                <a:spLocks noChangeArrowheads="1"/>
              </p:cNvSpPr>
              <p:nvPr/>
            </p:nvSpPr>
            <p:spPr bwMode="auto">
              <a:xfrm>
                <a:off x="124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6" name="Rectangle 277"/>
              <p:cNvSpPr>
                <a:spLocks noChangeArrowheads="1"/>
              </p:cNvSpPr>
              <p:nvPr/>
            </p:nvSpPr>
            <p:spPr bwMode="auto">
              <a:xfrm>
                <a:off x="1261"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7" name="Rectangle 278"/>
              <p:cNvSpPr>
                <a:spLocks noChangeArrowheads="1"/>
              </p:cNvSpPr>
              <p:nvPr/>
            </p:nvSpPr>
            <p:spPr bwMode="auto">
              <a:xfrm>
                <a:off x="127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8" name="Rectangle 279"/>
              <p:cNvSpPr>
                <a:spLocks noChangeArrowheads="1"/>
              </p:cNvSpPr>
              <p:nvPr/>
            </p:nvSpPr>
            <p:spPr bwMode="auto">
              <a:xfrm>
                <a:off x="1288"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9" name="Oval 280"/>
              <p:cNvSpPr>
                <a:spLocks noChangeArrowheads="1"/>
              </p:cNvSpPr>
              <p:nvPr/>
            </p:nvSpPr>
            <p:spPr bwMode="auto">
              <a:xfrm>
                <a:off x="1415"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0" name="Rectangle 281"/>
              <p:cNvSpPr>
                <a:spLocks noChangeArrowheads="1"/>
              </p:cNvSpPr>
              <p:nvPr/>
            </p:nvSpPr>
            <p:spPr bwMode="auto">
              <a:xfrm>
                <a:off x="1209" y="3785"/>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1" name="Rectangle 282"/>
              <p:cNvSpPr>
                <a:spLocks noChangeArrowheads="1"/>
              </p:cNvSpPr>
              <p:nvPr/>
            </p:nvSpPr>
            <p:spPr bwMode="auto">
              <a:xfrm>
                <a:off x="122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2" name="Rectangle 283"/>
              <p:cNvSpPr>
                <a:spLocks noChangeArrowheads="1"/>
              </p:cNvSpPr>
              <p:nvPr/>
            </p:nvSpPr>
            <p:spPr bwMode="auto">
              <a:xfrm>
                <a:off x="1232"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3" name="Rectangle 284"/>
              <p:cNvSpPr>
                <a:spLocks noChangeArrowheads="1"/>
              </p:cNvSpPr>
              <p:nvPr/>
            </p:nvSpPr>
            <p:spPr bwMode="auto">
              <a:xfrm>
                <a:off x="124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4" name="Rectangle 285"/>
              <p:cNvSpPr>
                <a:spLocks noChangeArrowheads="1"/>
              </p:cNvSpPr>
              <p:nvPr/>
            </p:nvSpPr>
            <p:spPr bwMode="auto">
              <a:xfrm>
                <a:off x="1261"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5" name="Rectangle 286"/>
              <p:cNvSpPr>
                <a:spLocks noChangeArrowheads="1"/>
              </p:cNvSpPr>
              <p:nvPr/>
            </p:nvSpPr>
            <p:spPr bwMode="auto">
              <a:xfrm>
                <a:off x="127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6" name="Rectangle 287"/>
              <p:cNvSpPr>
                <a:spLocks noChangeArrowheads="1"/>
              </p:cNvSpPr>
              <p:nvPr/>
            </p:nvSpPr>
            <p:spPr bwMode="auto">
              <a:xfrm>
                <a:off x="1288"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7" name="Oval 288"/>
              <p:cNvSpPr>
                <a:spLocks noChangeArrowheads="1"/>
              </p:cNvSpPr>
              <p:nvPr/>
            </p:nvSpPr>
            <p:spPr bwMode="auto">
              <a:xfrm>
                <a:off x="1415"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8" name="Rectangle 289"/>
              <p:cNvSpPr>
                <a:spLocks noChangeArrowheads="1"/>
              </p:cNvSpPr>
              <p:nvPr/>
            </p:nvSpPr>
            <p:spPr bwMode="auto">
              <a:xfrm>
                <a:off x="1209" y="3866"/>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9" name="Rectangle 290"/>
              <p:cNvSpPr>
                <a:spLocks noChangeArrowheads="1"/>
              </p:cNvSpPr>
              <p:nvPr/>
            </p:nvSpPr>
            <p:spPr bwMode="auto">
              <a:xfrm>
                <a:off x="122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0" name="Rectangle 291"/>
              <p:cNvSpPr>
                <a:spLocks noChangeArrowheads="1"/>
              </p:cNvSpPr>
              <p:nvPr/>
            </p:nvSpPr>
            <p:spPr bwMode="auto">
              <a:xfrm>
                <a:off x="1232"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1" name="Rectangle 292"/>
              <p:cNvSpPr>
                <a:spLocks noChangeArrowheads="1"/>
              </p:cNvSpPr>
              <p:nvPr/>
            </p:nvSpPr>
            <p:spPr bwMode="auto">
              <a:xfrm>
                <a:off x="124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2" name="Rectangle 293"/>
              <p:cNvSpPr>
                <a:spLocks noChangeArrowheads="1"/>
              </p:cNvSpPr>
              <p:nvPr/>
            </p:nvSpPr>
            <p:spPr bwMode="auto">
              <a:xfrm>
                <a:off x="1261"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3" name="Rectangle 294"/>
              <p:cNvSpPr>
                <a:spLocks noChangeArrowheads="1"/>
              </p:cNvSpPr>
              <p:nvPr/>
            </p:nvSpPr>
            <p:spPr bwMode="auto">
              <a:xfrm>
                <a:off x="127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4" name="Rectangle 295"/>
              <p:cNvSpPr>
                <a:spLocks noChangeArrowheads="1"/>
              </p:cNvSpPr>
              <p:nvPr/>
            </p:nvSpPr>
            <p:spPr bwMode="auto">
              <a:xfrm>
                <a:off x="1288"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5" name="Oval 296"/>
              <p:cNvSpPr>
                <a:spLocks noChangeArrowheads="1"/>
              </p:cNvSpPr>
              <p:nvPr/>
            </p:nvSpPr>
            <p:spPr bwMode="auto">
              <a:xfrm>
                <a:off x="1415"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6" name="Rectangle 297"/>
              <p:cNvSpPr>
                <a:spLocks noChangeArrowheads="1"/>
              </p:cNvSpPr>
              <p:nvPr/>
            </p:nvSpPr>
            <p:spPr bwMode="auto">
              <a:xfrm>
                <a:off x="1209" y="3945"/>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7" name="Rectangle 298"/>
              <p:cNvSpPr>
                <a:spLocks noChangeArrowheads="1"/>
              </p:cNvSpPr>
              <p:nvPr/>
            </p:nvSpPr>
            <p:spPr bwMode="auto">
              <a:xfrm>
                <a:off x="122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8" name="Rectangle 299"/>
              <p:cNvSpPr>
                <a:spLocks noChangeArrowheads="1"/>
              </p:cNvSpPr>
              <p:nvPr/>
            </p:nvSpPr>
            <p:spPr bwMode="auto">
              <a:xfrm>
                <a:off x="1232"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9" name="Rectangle 300"/>
              <p:cNvSpPr>
                <a:spLocks noChangeArrowheads="1"/>
              </p:cNvSpPr>
              <p:nvPr/>
            </p:nvSpPr>
            <p:spPr bwMode="auto">
              <a:xfrm>
                <a:off x="124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0" name="Rectangle 301"/>
              <p:cNvSpPr>
                <a:spLocks noChangeArrowheads="1"/>
              </p:cNvSpPr>
              <p:nvPr/>
            </p:nvSpPr>
            <p:spPr bwMode="auto">
              <a:xfrm>
                <a:off x="1261"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1" name="Rectangle 302"/>
              <p:cNvSpPr>
                <a:spLocks noChangeArrowheads="1"/>
              </p:cNvSpPr>
              <p:nvPr/>
            </p:nvSpPr>
            <p:spPr bwMode="auto">
              <a:xfrm>
                <a:off x="127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2" name="Rectangle 303"/>
              <p:cNvSpPr>
                <a:spLocks noChangeArrowheads="1"/>
              </p:cNvSpPr>
              <p:nvPr/>
            </p:nvSpPr>
            <p:spPr bwMode="auto">
              <a:xfrm>
                <a:off x="1288"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3" name="Oval 304"/>
              <p:cNvSpPr>
                <a:spLocks noChangeArrowheads="1"/>
              </p:cNvSpPr>
              <p:nvPr/>
            </p:nvSpPr>
            <p:spPr bwMode="auto">
              <a:xfrm>
                <a:off x="1415"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4" name="Rectangle 305"/>
              <p:cNvSpPr>
                <a:spLocks noChangeArrowheads="1"/>
              </p:cNvSpPr>
              <p:nvPr/>
            </p:nvSpPr>
            <p:spPr bwMode="auto">
              <a:xfrm>
                <a:off x="1162" y="3418"/>
                <a:ext cx="338"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5" name="Rectangle 306"/>
              <p:cNvSpPr>
                <a:spLocks noChangeArrowheads="1"/>
              </p:cNvSpPr>
              <p:nvPr/>
            </p:nvSpPr>
            <p:spPr bwMode="auto">
              <a:xfrm>
                <a:off x="1195"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6" name="Rectangle 307"/>
              <p:cNvSpPr>
                <a:spLocks noChangeArrowheads="1"/>
              </p:cNvSpPr>
              <p:nvPr/>
            </p:nvSpPr>
            <p:spPr bwMode="auto">
              <a:xfrm>
                <a:off x="1209" y="3469"/>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7" name="Rectangle 308"/>
              <p:cNvSpPr>
                <a:spLocks noChangeArrowheads="1"/>
              </p:cNvSpPr>
              <p:nvPr/>
            </p:nvSpPr>
            <p:spPr bwMode="auto">
              <a:xfrm>
                <a:off x="122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8" name="Rectangle 309"/>
              <p:cNvSpPr>
                <a:spLocks noChangeArrowheads="1"/>
              </p:cNvSpPr>
              <p:nvPr/>
            </p:nvSpPr>
            <p:spPr bwMode="auto">
              <a:xfrm>
                <a:off x="1232"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9" name="Rectangle 310"/>
              <p:cNvSpPr>
                <a:spLocks noChangeArrowheads="1"/>
              </p:cNvSpPr>
              <p:nvPr/>
            </p:nvSpPr>
            <p:spPr bwMode="auto">
              <a:xfrm>
                <a:off x="1247"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0" name="Rectangle 311"/>
              <p:cNvSpPr>
                <a:spLocks noChangeArrowheads="1"/>
              </p:cNvSpPr>
              <p:nvPr/>
            </p:nvSpPr>
            <p:spPr bwMode="auto">
              <a:xfrm>
                <a:off x="1261"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1" name="Rectangle 312"/>
              <p:cNvSpPr>
                <a:spLocks noChangeArrowheads="1"/>
              </p:cNvSpPr>
              <p:nvPr/>
            </p:nvSpPr>
            <p:spPr bwMode="auto">
              <a:xfrm>
                <a:off x="127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2" name="Rectangle 313"/>
              <p:cNvSpPr>
                <a:spLocks noChangeArrowheads="1"/>
              </p:cNvSpPr>
              <p:nvPr/>
            </p:nvSpPr>
            <p:spPr bwMode="auto">
              <a:xfrm>
                <a:off x="1288" y="3480"/>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3" name="Oval 314"/>
              <p:cNvSpPr>
                <a:spLocks noChangeArrowheads="1"/>
              </p:cNvSpPr>
              <p:nvPr/>
            </p:nvSpPr>
            <p:spPr bwMode="auto">
              <a:xfrm>
                <a:off x="1415" y="3492"/>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4" name="Rectangle 315"/>
              <p:cNvSpPr>
                <a:spLocks noChangeArrowheads="1"/>
              </p:cNvSpPr>
              <p:nvPr/>
            </p:nvSpPr>
            <p:spPr bwMode="auto">
              <a:xfrm>
                <a:off x="1209" y="3548"/>
                <a:ext cx="243"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5" name="Rectangle 316"/>
              <p:cNvSpPr>
                <a:spLocks noChangeArrowheads="1"/>
              </p:cNvSpPr>
              <p:nvPr/>
            </p:nvSpPr>
            <p:spPr bwMode="auto">
              <a:xfrm>
                <a:off x="122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6" name="Rectangle 317"/>
              <p:cNvSpPr>
                <a:spLocks noChangeArrowheads="1"/>
              </p:cNvSpPr>
              <p:nvPr/>
            </p:nvSpPr>
            <p:spPr bwMode="auto">
              <a:xfrm>
                <a:off x="1232"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7" name="Rectangle 318"/>
              <p:cNvSpPr>
                <a:spLocks noChangeArrowheads="1"/>
              </p:cNvSpPr>
              <p:nvPr/>
            </p:nvSpPr>
            <p:spPr bwMode="auto">
              <a:xfrm>
                <a:off x="1247"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8" name="Rectangle 319"/>
              <p:cNvSpPr>
                <a:spLocks noChangeArrowheads="1"/>
              </p:cNvSpPr>
              <p:nvPr/>
            </p:nvSpPr>
            <p:spPr bwMode="auto">
              <a:xfrm>
                <a:off x="1261"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9" name="Rectangle 320"/>
              <p:cNvSpPr>
                <a:spLocks noChangeArrowheads="1"/>
              </p:cNvSpPr>
              <p:nvPr/>
            </p:nvSpPr>
            <p:spPr bwMode="auto">
              <a:xfrm>
                <a:off x="127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0" name="Rectangle 321"/>
              <p:cNvSpPr>
                <a:spLocks noChangeArrowheads="1"/>
              </p:cNvSpPr>
              <p:nvPr/>
            </p:nvSpPr>
            <p:spPr bwMode="auto">
              <a:xfrm>
                <a:off x="1288" y="3559"/>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1" name="Oval 322"/>
              <p:cNvSpPr>
                <a:spLocks noChangeArrowheads="1"/>
              </p:cNvSpPr>
              <p:nvPr/>
            </p:nvSpPr>
            <p:spPr bwMode="auto">
              <a:xfrm>
                <a:off x="1415" y="3571"/>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2" name="Rectangle 323"/>
              <p:cNvSpPr>
                <a:spLocks noChangeArrowheads="1"/>
              </p:cNvSpPr>
              <p:nvPr/>
            </p:nvSpPr>
            <p:spPr bwMode="auto">
              <a:xfrm>
                <a:off x="1209" y="3627"/>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3" name="Rectangle 324"/>
              <p:cNvSpPr>
                <a:spLocks noChangeArrowheads="1"/>
              </p:cNvSpPr>
              <p:nvPr/>
            </p:nvSpPr>
            <p:spPr bwMode="auto">
              <a:xfrm>
                <a:off x="122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4" name="Rectangle 325"/>
              <p:cNvSpPr>
                <a:spLocks noChangeArrowheads="1"/>
              </p:cNvSpPr>
              <p:nvPr/>
            </p:nvSpPr>
            <p:spPr bwMode="auto">
              <a:xfrm>
                <a:off x="1232"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5" name="Rectangle 326"/>
              <p:cNvSpPr>
                <a:spLocks noChangeArrowheads="1"/>
              </p:cNvSpPr>
              <p:nvPr/>
            </p:nvSpPr>
            <p:spPr bwMode="auto">
              <a:xfrm>
                <a:off x="1247"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6" name="Rectangle 327"/>
              <p:cNvSpPr>
                <a:spLocks noChangeArrowheads="1"/>
              </p:cNvSpPr>
              <p:nvPr/>
            </p:nvSpPr>
            <p:spPr bwMode="auto">
              <a:xfrm>
                <a:off x="1261"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7" name="Rectangle 328"/>
              <p:cNvSpPr>
                <a:spLocks noChangeArrowheads="1"/>
              </p:cNvSpPr>
              <p:nvPr/>
            </p:nvSpPr>
            <p:spPr bwMode="auto">
              <a:xfrm>
                <a:off x="127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8" name="Rectangle 329"/>
              <p:cNvSpPr>
                <a:spLocks noChangeArrowheads="1"/>
              </p:cNvSpPr>
              <p:nvPr/>
            </p:nvSpPr>
            <p:spPr bwMode="auto">
              <a:xfrm>
                <a:off x="1288" y="3638"/>
                <a:ext cx="7"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9" name="Oval 330"/>
              <p:cNvSpPr>
                <a:spLocks noChangeArrowheads="1"/>
              </p:cNvSpPr>
              <p:nvPr/>
            </p:nvSpPr>
            <p:spPr bwMode="auto">
              <a:xfrm>
                <a:off x="1415" y="3650"/>
                <a:ext cx="15"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0" name="Rectangle 331"/>
              <p:cNvSpPr>
                <a:spLocks noChangeArrowheads="1"/>
              </p:cNvSpPr>
              <p:nvPr/>
            </p:nvSpPr>
            <p:spPr bwMode="auto">
              <a:xfrm>
                <a:off x="1209" y="3706"/>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1" name="Rectangle 332"/>
              <p:cNvSpPr>
                <a:spLocks noChangeArrowheads="1"/>
              </p:cNvSpPr>
              <p:nvPr/>
            </p:nvSpPr>
            <p:spPr bwMode="auto">
              <a:xfrm>
                <a:off x="122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2" name="Rectangle 333"/>
              <p:cNvSpPr>
                <a:spLocks noChangeArrowheads="1"/>
              </p:cNvSpPr>
              <p:nvPr/>
            </p:nvSpPr>
            <p:spPr bwMode="auto">
              <a:xfrm>
                <a:off x="1232"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3" name="Rectangle 334"/>
              <p:cNvSpPr>
                <a:spLocks noChangeArrowheads="1"/>
              </p:cNvSpPr>
              <p:nvPr/>
            </p:nvSpPr>
            <p:spPr bwMode="auto">
              <a:xfrm>
                <a:off x="1247"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4" name="Rectangle 335"/>
              <p:cNvSpPr>
                <a:spLocks noChangeArrowheads="1"/>
              </p:cNvSpPr>
              <p:nvPr/>
            </p:nvSpPr>
            <p:spPr bwMode="auto">
              <a:xfrm>
                <a:off x="1261"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5" name="Rectangle 336"/>
              <p:cNvSpPr>
                <a:spLocks noChangeArrowheads="1"/>
              </p:cNvSpPr>
              <p:nvPr/>
            </p:nvSpPr>
            <p:spPr bwMode="auto">
              <a:xfrm>
                <a:off x="127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6" name="Rectangle 337"/>
              <p:cNvSpPr>
                <a:spLocks noChangeArrowheads="1"/>
              </p:cNvSpPr>
              <p:nvPr/>
            </p:nvSpPr>
            <p:spPr bwMode="auto">
              <a:xfrm>
                <a:off x="1288" y="3719"/>
                <a:ext cx="7"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7" name="Oval 338"/>
              <p:cNvSpPr>
                <a:spLocks noChangeArrowheads="1"/>
              </p:cNvSpPr>
              <p:nvPr/>
            </p:nvSpPr>
            <p:spPr bwMode="auto">
              <a:xfrm>
                <a:off x="1415" y="3731"/>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8" name="Rectangle 339"/>
              <p:cNvSpPr>
                <a:spLocks noChangeArrowheads="1"/>
              </p:cNvSpPr>
              <p:nvPr/>
            </p:nvSpPr>
            <p:spPr bwMode="auto">
              <a:xfrm>
                <a:off x="1209" y="3785"/>
                <a:ext cx="24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9" name="Rectangle 340"/>
              <p:cNvSpPr>
                <a:spLocks noChangeArrowheads="1"/>
              </p:cNvSpPr>
              <p:nvPr/>
            </p:nvSpPr>
            <p:spPr bwMode="auto">
              <a:xfrm>
                <a:off x="122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0" name="Rectangle 341"/>
              <p:cNvSpPr>
                <a:spLocks noChangeArrowheads="1"/>
              </p:cNvSpPr>
              <p:nvPr/>
            </p:nvSpPr>
            <p:spPr bwMode="auto">
              <a:xfrm>
                <a:off x="1232"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1" name="Rectangle 342"/>
              <p:cNvSpPr>
                <a:spLocks noChangeArrowheads="1"/>
              </p:cNvSpPr>
              <p:nvPr/>
            </p:nvSpPr>
            <p:spPr bwMode="auto">
              <a:xfrm>
                <a:off x="1247"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2" name="Rectangle 343"/>
              <p:cNvSpPr>
                <a:spLocks noChangeArrowheads="1"/>
              </p:cNvSpPr>
              <p:nvPr/>
            </p:nvSpPr>
            <p:spPr bwMode="auto">
              <a:xfrm>
                <a:off x="1261"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3" name="Rectangle 344"/>
              <p:cNvSpPr>
                <a:spLocks noChangeArrowheads="1"/>
              </p:cNvSpPr>
              <p:nvPr/>
            </p:nvSpPr>
            <p:spPr bwMode="auto">
              <a:xfrm>
                <a:off x="127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4" name="Rectangle 345"/>
              <p:cNvSpPr>
                <a:spLocks noChangeArrowheads="1"/>
              </p:cNvSpPr>
              <p:nvPr/>
            </p:nvSpPr>
            <p:spPr bwMode="auto">
              <a:xfrm>
                <a:off x="1288" y="3797"/>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5" name="Oval 346"/>
              <p:cNvSpPr>
                <a:spLocks noChangeArrowheads="1"/>
              </p:cNvSpPr>
              <p:nvPr/>
            </p:nvSpPr>
            <p:spPr bwMode="auto">
              <a:xfrm>
                <a:off x="1415" y="3810"/>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6" name="Rectangle 347"/>
              <p:cNvSpPr>
                <a:spLocks noChangeArrowheads="1"/>
              </p:cNvSpPr>
              <p:nvPr/>
            </p:nvSpPr>
            <p:spPr bwMode="auto">
              <a:xfrm>
                <a:off x="1209" y="3866"/>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7" name="Rectangle 348"/>
              <p:cNvSpPr>
                <a:spLocks noChangeArrowheads="1"/>
              </p:cNvSpPr>
              <p:nvPr/>
            </p:nvSpPr>
            <p:spPr bwMode="auto">
              <a:xfrm>
                <a:off x="122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8" name="Rectangle 349"/>
              <p:cNvSpPr>
                <a:spLocks noChangeArrowheads="1"/>
              </p:cNvSpPr>
              <p:nvPr/>
            </p:nvSpPr>
            <p:spPr bwMode="auto">
              <a:xfrm>
                <a:off x="1232"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9" name="Rectangle 350"/>
              <p:cNvSpPr>
                <a:spLocks noChangeArrowheads="1"/>
              </p:cNvSpPr>
              <p:nvPr/>
            </p:nvSpPr>
            <p:spPr bwMode="auto">
              <a:xfrm>
                <a:off x="1247"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0" name="Rectangle 351"/>
              <p:cNvSpPr>
                <a:spLocks noChangeArrowheads="1"/>
              </p:cNvSpPr>
              <p:nvPr/>
            </p:nvSpPr>
            <p:spPr bwMode="auto">
              <a:xfrm>
                <a:off x="1261"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1" name="Rectangle 352"/>
              <p:cNvSpPr>
                <a:spLocks noChangeArrowheads="1"/>
              </p:cNvSpPr>
              <p:nvPr/>
            </p:nvSpPr>
            <p:spPr bwMode="auto">
              <a:xfrm>
                <a:off x="127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2" name="Rectangle 353"/>
              <p:cNvSpPr>
                <a:spLocks noChangeArrowheads="1"/>
              </p:cNvSpPr>
              <p:nvPr/>
            </p:nvSpPr>
            <p:spPr bwMode="auto">
              <a:xfrm>
                <a:off x="1288" y="3876"/>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3" name="Oval 354"/>
              <p:cNvSpPr>
                <a:spLocks noChangeArrowheads="1"/>
              </p:cNvSpPr>
              <p:nvPr/>
            </p:nvSpPr>
            <p:spPr bwMode="auto">
              <a:xfrm>
                <a:off x="1415" y="3889"/>
                <a:ext cx="15"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4" name="Rectangle 355"/>
              <p:cNvSpPr>
                <a:spLocks noChangeArrowheads="1"/>
              </p:cNvSpPr>
              <p:nvPr/>
            </p:nvSpPr>
            <p:spPr bwMode="auto">
              <a:xfrm>
                <a:off x="1209" y="3945"/>
                <a:ext cx="243"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5" name="Rectangle 356"/>
              <p:cNvSpPr>
                <a:spLocks noChangeArrowheads="1"/>
              </p:cNvSpPr>
              <p:nvPr/>
            </p:nvSpPr>
            <p:spPr bwMode="auto">
              <a:xfrm>
                <a:off x="122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6" name="Rectangle 357"/>
              <p:cNvSpPr>
                <a:spLocks noChangeArrowheads="1"/>
              </p:cNvSpPr>
              <p:nvPr/>
            </p:nvSpPr>
            <p:spPr bwMode="auto">
              <a:xfrm>
                <a:off x="1232"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7" name="Rectangle 358"/>
              <p:cNvSpPr>
                <a:spLocks noChangeArrowheads="1"/>
              </p:cNvSpPr>
              <p:nvPr/>
            </p:nvSpPr>
            <p:spPr bwMode="auto">
              <a:xfrm>
                <a:off x="1247"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8" name="Rectangle 359"/>
              <p:cNvSpPr>
                <a:spLocks noChangeArrowheads="1"/>
              </p:cNvSpPr>
              <p:nvPr/>
            </p:nvSpPr>
            <p:spPr bwMode="auto">
              <a:xfrm>
                <a:off x="1261"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9" name="Rectangle 360"/>
              <p:cNvSpPr>
                <a:spLocks noChangeArrowheads="1"/>
              </p:cNvSpPr>
              <p:nvPr/>
            </p:nvSpPr>
            <p:spPr bwMode="auto">
              <a:xfrm>
                <a:off x="127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0" name="Rectangle 361"/>
              <p:cNvSpPr>
                <a:spLocks noChangeArrowheads="1"/>
              </p:cNvSpPr>
              <p:nvPr/>
            </p:nvSpPr>
            <p:spPr bwMode="auto">
              <a:xfrm>
                <a:off x="1288" y="3955"/>
                <a:ext cx="7"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1" name="Oval 362"/>
              <p:cNvSpPr>
                <a:spLocks noChangeArrowheads="1"/>
              </p:cNvSpPr>
              <p:nvPr/>
            </p:nvSpPr>
            <p:spPr bwMode="auto">
              <a:xfrm>
                <a:off x="1415" y="3968"/>
                <a:ext cx="15"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2" name="Rectangle 363"/>
              <p:cNvSpPr>
                <a:spLocks noChangeArrowheads="1"/>
              </p:cNvSpPr>
              <p:nvPr/>
            </p:nvSpPr>
            <p:spPr bwMode="auto">
              <a:xfrm>
                <a:off x="1542"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3" name="Rectangle 364"/>
              <p:cNvSpPr>
                <a:spLocks noChangeArrowheads="1"/>
              </p:cNvSpPr>
              <p:nvPr/>
            </p:nvSpPr>
            <p:spPr bwMode="auto">
              <a:xfrm>
                <a:off x="1573"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4" name="Rectangle 365"/>
              <p:cNvSpPr>
                <a:spLocks noChangeArrowheads="1"/>
              </p:cNvSpPr>
              <p:nvPr/>
            </p:nvSpPr>
            <p:spPr bwMode="auto">
              <a:xfrm>
                <a:off x="1589"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5" name="Rectangle 366"/>
              <p:cNvSpPr>
                <a:spLocks noChangeArrowheads="1"/>
              </p:cNvSpPr>
              <p:nvPr/>
            </p:nvSpPr>
            <p:spPr bwMode="auto">
              <a:xfrm>
                <a:off x="159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6" name="Rectangle 367"/>
              <p:cNvSpPr>
                <a:spLocks noChangeArrowheads="1"/>
              </p:cNvSpPr>
              <p:nvPr/>
            </p:nvSpPr>
            <p:spPr bwMode="auto">
              <a:xfrm>
                <a:off x="161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7" name="Rectangle 368"/>
              <p:cNvSpPr>
                <a:spLocks noChangeArrowheads="1"/>
              </p:cNvSpPr>
              <p:nvPr/>
            </p:nvSpPr>
            <p:spPr bwMode="auto">
              <a:xfrm>
                <a:off x="1625"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8" name="Rectangle 369"/>
              <p:cNvSpPr>
                <a:spLocks noChangeArrowheads="1"/>
              </p:cNvSpPr>
              <p:nvPr/>
            </p:nvSpPr>
            <p:spPr bwMode="auto">
              <a:xfrm>
                <a:off x="163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9" name="Rectangle 370"/>
              <p:cNvSpPr>
                <a:spLocks noChangeArrowheads="1"/>
              </p:cNvSpPr>
              <p:nvPr/>
            </p:nvSpPr>
            <p:spPr bwMode="auto">
              <a:xfrm>
                <a:off x="165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0" name="Rectangle 371"/>
              <p:cNvSpPr>
                <a:spLocks noChangeArrowheads="1"/>
              </p:cNvSpPr>
              <p:nvPr/>
            </p:nvSpPr>
            <p:spPr bwMode="auto">
              <a:xfrm>
                <a:off x="1666"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1" name="Oval 372"/>
              <p:cNvSpPr>
                <a:spLocks noChangeArrowheads="1"/>
              </p:cNvSpPr>
              <p:nvPr/>
            </p:nvSpPr>
            <p:spPr bwMode="auto">
              <a:xfrm>
                <a:off x="1793"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2" name="Rectangle 373"/>
              <p:cNvSpPr>
                <a:spLocks noChangeArrowheads="1"/>
              </p:cNvSpPr>
              <p:nvPr/>
            </p:nvSpPr>
            <p:spPr bwMode="auto">
              <a:xfrm>
                <a:off x="1589"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3" name="Rectangle 374"/>
              <p:cNvSpPr>
                <a:spLocks noChangeArrowheads="1"/>
              </p:cNvSpPr>
              <p:nvPr/>
            </p:nvSpPr>
            <p:spPr bwMode="auto">
              <a:xfrm>
                <a:off x="159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4" name="Rectangle 375"/>
              <p:cNvSpPr>
                <a:spLocks noChangeArrowheads="1"/>
              </p:cNvSpPr>
              <p:nvPr/>
            </p:nvSpPr>
            <p:spPr bwMode="auto">
              <a:xfrm>
                <a:off x="161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5" name="Rectangle 376"/>
              <p:cNvSpPr>
                <a:spLocks noChangeArrowheads="1"/>
              </p:cNvSpPr>
              <p:nvPr/>
            </p:nvSpPr>
            <p:spPr bwMode="auto">
              <a:xfrm>
                <a:off x="1625"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6" name="Rectangle 377"/>
              <p:cNvSpPr>
                <a:spLocks noChangeArrowheads="1"/>
              </p:cNvSpPr>
              <p:nvPr/>
            </p:nvSpPr>
            <p:spPr bwMode="auto">
              <a:xfrm>
                <a:off x="163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7" name="Rectangle 378"/>
              <p:cNvSpPr>
                <a:spLocks noChangeArrowheads="1"/>
              </p:cNvSpPr>
              <p:nvPr/>
            </p:nvSpPr>
            <p:spPr bwMode="auto">
              <a:xfrm>
                <a:off x="165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8" name="Rectangle 379"/>
              <p:cNvSpPr>
                <a:spLocks noChangeArrowheads="1"/>
              </p:cNvSpPr>
              <p:nvPr/>
            </p:nvSpPr>
            <p:spPr bwMode="auto">
              <a:xfrm>
                <a:off x="1666"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9" name="Oval 380"/>
              <p:cNvSpPr>
                <a:spLocks noChangeArrowheads="1"/>
              </p:cNvSpPr>
              <p:nvPr/>
            </p:nvSpPr>
            <p:spPr bwMode="auto">
              <a:xfrm>
                <a:off x="1793"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0" name="Rectangle 381"/>
              <p:cNvSpPr>
                <a:spLocks noChangeArrowheads="1"/>
              </p:cNvSpPr>
              <p:nvPr/>
            </p:nvSpPr>
            <p:spPr bwMode="auto">
              <a:xfrm>
                <a:off x="1589"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1" name="Rectangle 382"/>
              <p:cNvSpPr>
                <a:spLocks noChangeArrowheads="1"/>
              </p:cNvSpPr>
              <p:nvPr/>
            </p:nvSpPr>
            <p:spPr bwMode="auto">
              <a:xfrm>
                <a:off x="159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2" name="Rectangle 383"/>
              <p:cNvSpPr>
                <a:spLocks noChangeArrowheads="1"/>
              </p:cNvSpPr>
              <p:nvPr/>
            </p:nvSpPr>
            <p:spPr bwMode="auto">
              <a:xfrm>
                <a:off x="161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3" name="Rectangle 384"/>
              <p:cNvSpPr>
                <a:spLocks noChangeArrowheads="1"/>
              </p:cNvSpPr>
              <p:nvPr/>
            </p:nvSpPr>
            <p:spPr bwMode="auto">
              <a:xfrm>
                <a:off x="1625"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4" name="Rectangle 385"/>
              <p:cNvSpPr>
                <a:spLocks noChangeArrowheads="1"/>
              </p:cNvSpPr>
              <p:nvPr/>
            </p:nvSpPr>
            <p:spPr bwMode="auto">
              <a:xfrm>
                <a:off x="163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5" name="Rectangle 386"/>
              <p:cNvSpPr>
                <a:spLocks noChangeArrowheads="1"/>
              </p:cNvSpPr>
              <p:nvPr/>
            </p:nvSpPr>
            <p:spPr bwMode="auto">
              <a:xfrm>
                <a:off x="165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6" name="Rectangle 387"/>
              <p:cNvSpPr>
                <a:spLocks noChangeArrowheads="1"/>
              </p:cNvSpPr>
              <p:nvPr/>
            </p:nvSpPr>
            <p:spPr bwMode="auto">
              <a:xfrm>
                <a:off x="1666"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7" name="Oval 388"/>
              <p:cNvSpPr>
                <a:spLocks noChangeArrowheads="1"/>
              </p:cNvSpPr>
              <p:nvPr/>
            </p:nvSpPr>
            <p:spPr bwMode="auto">
              <a:xfrm>
                <a:off x="1793"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8" name="Rectangle 389"/>
              <p:cNvSpPr>
                <a:spLocks noChangeArrowheads="1"/>
              </p:cNvSpPr>
              <p:nvPr/>
            </p:nvSpPr>
            <p:spPr bwMode="auto">
              <a:xfrm>
                <a:off x="1589"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9" name="Rectangle 390"/>
              <p:cNvSpPr>
                <a:spLocks noChangeArrowheads="1"/>
              </p:cNvSpPr>
              <p:nvPr/>
            </p:nvSpPr>
            <p:spPr bwMode="auto">
              <a:xfrm>
                <a:off x="159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0" name="Rectangle 391"/>
              <p:cNvSpPr>
                <a:spLocks noChangeArrowheads="1"/>
              </p:cNvSpPr>
              <p:nvPr/>
            </p:nvSpPr>
            <p:spPr bwMode="auto">
              <a:xfrm>
                <a:off x="161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1" name="Rectangle 392"/>
              <p:cNvSpPr>
                <a:spLocks noChangeArrowheads="1"/>
              </p:cNvSpPr>
              <p:nvPr/>
            </p:nvSpPr>
            <p:spPr bwMode="auto">
              <a:xfrm>
                <a:off x="1625"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2" name="Rectangle 393"/>
              <p:cNvSpPr>
                <a:spLocks noChangeArrowheads="1"/>
              </p:cNvSpPr>
              <p:nvPr/>
            </p:nvSpPr>
            <p:spPr bwMode="auto">
              <a:xfrm>
                <a:off x="163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3" name="Rectangle 394"/>
              <p:cNvSpPr>
                <a:spLocks noChangeArrowheads="1"/>
              </p:cNvSpPr>
              <p:nvPr/>
            </p:nvSpPr>
            <p:spPr bwMode="auto">
              <a:xfrm>
                <a:off x="165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4" name="Rectangle 395"/>
              <p:cNvSpPr>
                <a:spLocks noChangeArrowheads="1"/>
              </p:cNvSpPr>
              <p:nvPr/>
            </p:nvSpPr>
            <p:spPr bwMode="auto">
              <a:xfrm>
                <a:off x="1666"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5" name="Oval 396"/>
              <p:cNvSpPr>
                <a:spLocks noChangeArrowheads="1"/>
              </p:cNvSpPr>
              <p:nvPr/>
            </p:nvSpPr>
            <p:spPr bwMode="auto">
              <a:xfrm>
                <a:off x="1793"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6" name="Rectangle 397"/>
              <p:cNvSpPr>
                <a:spLocks noChangeArrowheads="1"/>
              </p:cNvSpPr>
              <p:nvPr/>
            </p:nvSpPr>
            <p:spPr bwMode="auto">
              <a:xfrm>
                <a:off x="1589"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7" name="Rectangle 398"/>
              <p:cNvSpPr>
                <a:spLocks noChangeArrowheads="1"/>
              </p:cNvSpPr>
              <p:nvPr/>
            </p:nvSpPr>
            <p:spPr bwMode="auto">
              <a:xfrm>
                <a:off x="159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8" name="Rectangle 399"/>
              <p:cNvSpPr>
                <a:spLocks noChangeArrowheads="1"/>
              </p:cNvSpPr>
              <p:nvPr/>
            </p:nvSpPr>
            <p:spPr bwMode="auto">
              <a:xfrm>
                <a:off x="161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9" name="Rectangle 400"/>
              <p:cNvSpPr>
                <a:spLocks noChangeArrowheads="1"/>
              </p:cNvSpPr>
              <p:nvPr/>
            </p:nvSpPr>
            <p:spPr bwMode="auto">
              <a:xfrm>
                <a:off x="1625"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0" name="Rectangle 401"/>
              <p:cNvSpPr>
                <a:spLocks noChangeArrowheads="1"/>
              </p:cNvSpPr>
              <p:nvPr/>
            </p:nvSpPr>
            <p:spPr bwMode="auto">
              <a:xfrm>
                <a:off x="163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1" name="Rectangle 402"/>
              <p:cNvSpPr>
                <a:spLocks noChangeArrowheads="1"/>
              </p:cNvSpPr>
              <p:nvPr/>
            </p:nvSpPr>
            <p:spPr bwMode="auto">
              <a:xfrm>
                <a:off x="165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2" name="Rectangle 403"/>
              <p:cNvSpPr>
                <a:spLocks noChangeArrowheads="1"/>
              </p:cNvSpPr>
              <p:nvPr/>
            </p:nvSpPr>
            <p:spPr bwMode="auto">
              <a:xfrm>
                <a:off x="1666"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3" name="Oval 404"/>
              <p:cNvSpPr>
                <a:spLocks noChangeArrowheads="1"/>
              </p:cNvSpPr>
              <p:nvPr/>
            </p:nvSpPr>
            <p:spPr bwMode="auto">
              <a:xfrm>
                <a:off x="1793"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4" name="Rectangle 405"/>
              <p:cNvSpPr>
                <a:spLocks noChangeArrowheads="1"/>
              </p:cNvSpPr>
              <p:nvPr/>
            </p:nvSpPr>
            <p:spPr bwMode="auto">
              <a:xfrm>
                <a:off x="1589"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5" name="Rectangle 406"/>
              <p:cNvSpPr>
                <a:spLocks noChangeArrowheads="1"/>
              </p:cNvSpPr>
              <p:nvPr/>
            </p:nvSpPr>
            <p:spPr bwMode="auto">
              <a:xfrm>
                <a:off x="159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6" name="Rectangle 407"/>
              <p:cNvSpPr>
                <a:spLocks noChangeArrowheads="1"/>
              </p:cNvSpPr>
              <p:nvPr/>
            </p:nvSpPr>
            <p:spPr bwMode="auto">
              <a:xfrm>
                <a:off x="161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7" name="Rectangle 408"/>
              <p:cNvSpPr>
                <a:spLocks noChangeArrowheads="1"/>
              </p:cNvSpPr>
              <p:nvPr/>
            </p:nvSpPr>
            <p:spPr bwMode="auto">
              <a:xfrm>
                <a:off x="1625"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8" name="Rectangle 409"/>
              <p:cNvSpPr>
                <a:spLocks noChangeArrowheads="1"/>
              </p:cNvSpPr>
              <p:nvPr/>
            </p:nvSpPr>
            <p:spPr bwMode="auto">
              <a:xfrm>
                <a:off x="163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9" name="Rectangle 410"/>
              <p:cNvSpPr>
                <a:spLocks noChangeArrowheads="1"/>
              </p:cNvSpPr>
              <p:nvPr/>
            </p:nvSpPr>
            <p:spPr bwMode="auto">
              <a:xfrm>
                <a:off x="165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617" name="Group 612"/>
            <p:cNvGrpSpPr>
              <a:grpSpLocks/>
            </p:cNvGrpSpPr>
            <p:nvPr/>
          </p:nvGrpSpPr>
          <p:grpSpPr bwMode="auto">
            <a:xfrm>
              <a:off x="1205" y="3112"/>
              <a:ext cx="1051" cy="1007"/>
              <a:chOff x="1205" y="3112"/>
              <a:chExt cx="1051" cy="1007"/>
            </a:xfrm>
          </p:grpSpPr>
          <p:sp>
            <p:nvSpPr>
              <p:cNvPr id="621" name="Rectangle 412"/>
              <p:cNvSpPr>
                <a:spLocks noChangeArrowheads="1"/>
              </p:cNvSpPr>
              <p:nvPr/>
            </p:nvSpPr>
            <p:spPr bwMode="auto">
              <a:xfrm>
                <a:off x="1666"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2" name="Oval 413"/>
              <p:cNvSpPr>
                <a:spLocks noChangeArrowheads="1"/>
              </p:cNvSpPr>
              <p:nvPr/>
            </p:nvSpPr>
            <p:spPr bwMode="auto">
              <a:xfrm>
                <a:off x="1793"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3" name="Rectangle 414"/>
              <p:cNvSpPr>
                <a:spLocks noChangeArrowheads="1"/>
              </p:cNvSpPr>
              <p:nvPr/>
            </p:nvSpPr>
            <p:spPr bwMode="auto">
              <a:xfrm>
                <a:off x="1589"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4" name="Rectangle 415"/>
              <p:cNvSpPr>
                <a:spLocks noChangeArrowheads="1"/>
              </p:cNvSpPr>
              <p:nvPr/>
            </p:nvSpPr>
            <p:spPr bwMode="auto">
              <a:xfrm>
                <a:off x="159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5" name="Rectangle 416"/>
              <p:cNvSpPr>
                <a:spLocks noChangeArrowheads="1"/>
              </p:cNvSpPr>
              <p:nvPr/>
            </p:nvSpPr>
            <p:spPr bwMode="auto">
              <a:xfrm>
                <a:off x="161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6" name="Rectangle 417"/>
              <p:cNvSpPr>
                <a:spLocks noChangeArrowheads="1"/>
              </p:cNvSpPr>
              <p:nvPr/>
            </p:nvSpPr>
            <p:spPr bwMode="auto">
              <a:xfrm>
                <a:off x="1625"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7" name="Rectangle 418"/>
              <p:cNvSpPr>
                <a:spLocks noChangeArrowheads="1"/>
              </p:cNvSpPr>
              <p:nvPr/>
            </p:nvSpPr>
            <p:spPr bwMode="auto">
              <a:xfrm>
                <a:off x="163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8" name="Rectangle 419"/>
              <p:cNvSpPr>
                <a:spLocks noChangeArrowheads="1"/>
              </p:cNvSpPr>
              <p:nvPr/>
            </p:nvSpPr>
            <p:spPr bwMode="auto">
              <a:xfrm>
                <a:off x="165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9" name="Rectangle 420"/>
              <p:cNvSpPr>
                <a:spLocks noChangeArrowheads="1"/>
              </p:cNvSpPr>
              <p:nvPr/>
            </p:nvSpPr>
            <p:spPr bwMode="auto">
              <a:xfrm>
                <a:off x="1666"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0" name="Oval 421"/>
              <p:cNvSpPr>
                <a:spLocks noChangeArrowheads="1"/>
              </p:cNvSpPr>
              <p:nvPr/>
            </p:nvSpPr>
            <p:spPr bwMode="auto">
              <a:xfrm>
                <a:off x="1793"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1" name="Rectangle 422"/>
              <p:cNvSpPr>
                <a:spLocks noChangeArrowheads="1"/>
              </p:cNvSpPr>
              <p:nvPr/>
            </p:nvSpPr>
            <p:spPr bwMode="auto">
              <a:xfrm>
                <a:off x="1542"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2" name="Rectangle 423"/>
              <p:cNvSpPr>
                <a:spLocks noChangeArrowheads="1"/>
              </p:cNvSpPr>
              <p:nvPr/>
            </p:nvSpPr>
            <p:spPr bwMode="auto">
              <a:xfrm>
                <a:off x="1573" y="3451"/>
                <a:ext cx="272"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3" name="Rectangle 424"/>
              <p:cNvSpPr>
                <a:spLocks noChangeArrowheads="1"/>
              </p:cNvSpPr>
              <p:nvPr/>
            </p:nvSpPr>
            <p:spPr bwMode="auto">
              <a:xfrm>
                <a:off x="1589"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4" name="Rectangle 425"/>
              <p:cNvSpPr>
                <a:spLocks noChangeArrowheads="1"/>
              </p:cNvSpPr>
              <p:nvPr/>
            </p:nvSpPr>
            <p:spPr bwMode="auto">
              <a:xfrm>
                <a:off x="1598"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5" name="Rectangle 426"/>
              <p:cNvSpPr>
                <a:spLocks noChangeArrowheads="1"/>
              </p:cNvSpPr>
              <p:nvPr/>
            </p:nvSpPr>
            <p:spPr bwMode="auto">
              <a:xfrm>
                <a:off x="161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6" name="Rectangle 427"/>
              <p:cNvSpPr>
                <a:spLocks noChangeArrowheads="1"/>
              </p:cNvSpPr>
              <p:nvPr/>
            </p:nvSpPr>
            <p:spPr bwMode="auto">
              <a:xfrm>
                <a:off x="1625"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7" name="Rectangle 428"/>
              <p:cNvSpPr>
                <a:spLocks noChangeArrowheads="1"/>
              </p:cNvSpPr>
              <p:nvPr/>
            </p:nvSpPr>
            <p:spPr bwMode="auto">
              <a:xfrm>
                <a:off x="1639"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8" name="Rectangle 429"/>
              <p:cNvSpPr>
                <a:spLocks noChangeArrowheads="1"/>
              </p:cNvSpPr>
              <p:nvPr/>
            </p:nvSpPr>
            <p:spPr bwMode="auto">
              <a:xfrm>
                <a:off x="1654"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9" name="Rectangle 430"/>
              <p:cNvSpPr>
                <a:spLocks noChangeArrowheads="1"/>
              </p:cNvSpPr>
              <p:nvPr/>
            </p:nvSpPr>
            <p:spPr bwMode="auto">
              <a:xfrm>
                <a:off x="1666" y="3480"/>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0" name="Oval 431"/>
              <p:cNvSpPr>
                <a:spLocks noChangeArrowheads="1"/>
              </p:cNvSpPr>
              <p:nvPr/>
            </p:nvSpPr>
            <p:spPr bwMode="auto">
              <a:xfrm>
                <a:off x="1793"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1" name="Rectangle 432"/>
              <p:cNvSpPr>
                <a:spLocks noChangeArrowheads="1"/>
              </p:cNvSpPr>
              <p:nvPr/>
            </p:nvSpPr>
            <p:spPr bwMode="auto">
              <a:xfrm>
                <a:off x="1589"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2" name="Rectangle 433"/>
              <p:cNvSpPr>
                <a:spLocks noChangeArrowheads="1"/>
              </p:cNvSpPr>
              <p:nvPr/>
            </p:nvSpPr>
            <p:spPr bwMode="auto">
              <a:xfrm>
                <a:off x="1598"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3" name="Rectangle 434"/>
              <p:cNvSpPr>
                <a:spLocks noChangeArrowheads="1"/>
              </p:cNvSpPr>
              <p:nvPr/>
            </p:nvSpPr>
            <p:spPr bwMode="auto">
              <a:xfrm>
                <a:off x="161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4" name="Rectangle 435"/>
              <p:cNvSpPr>
                <a:spLocks noChangeArrowheads="1"/>
              </p:cNvSpPr>
              <p:nvPr/>
            </p:nvSpPr>
            <p:spPr bwMode="auto">
              <a:xfrm>
                <a:off x="1625"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5" name="Rectangle 436"/>
              <p:cNvSpPr>
                <a:spLocks noChangeArrowheads="1"/>
              </p:cNvSpPr>
              <p:nvPr/>
            </p:nvSpPr>
            <p:spPr bwMode="auto">
              <a:xfrm>
                <a:off x="1639"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6" name="Rectangle 437"/>
              <p:cNvSpPr>
                <a:spLocks noChangeArrowheads="1"/>
              </p:cNvSpPr>
              <p:nvPr/>
            </p:nvSpPr>
            <p:spPr bwMode="auto">
              <a:xfrm>
                <a:off x="1654"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7" name="Rectangle 438"/>
              <p:cNvSpPr>
                <a:spLocks noChangeArrowheads="1"/>
              </p:cNvSpPr>
              <p:nvPr/>
            </p:nvSpPr>
            <p:spPr bwMode="auto">
              <a:xfrm>
                <a:off x="1666" y="3559"/>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8" name="Oval 439"/>
              <p:cNvSpPr>
                <a:spLocks noChangeArrowheads="1"/>
              </p:cNvSpPr>
              <p:nvPr/>
            </p:nvSpPr>
            <p:spPr bwMode="auto">
              <a:xfrm>
                <a:off x="1793"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9" name="Rectangle 440"/>
              <p:cNvSpPr>
                <a:spLocks noChangeArrowheads="1"/>
              </p:cNvSpPr>
              <p:nvPr/>
            </p:nvSpPr>
            <p:spPr bwMode="auto">
              <a:xfrm>
                <a:off x="1589"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0" name="Rectangle 441"/>
              <p:cNvSpPr>
                <a:spLocks noChangeArrowheads="1"/>
              </p:cNvSpPr>
              <p:nvPr/>
            </p:nvSpPr>
            <p:spPr bwMode="auto">
              <a:xfrm>
                <a:off x="1598"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1" name="Rectangle 442"/>
              <p:cNvSpPr>
                <a:spLocks noChangeArrowheads="1"/>
              </p:cNvSpPr>
              <p:nvPr/>
            </p:nvSpPr>
            <p:spPr bwMode="auto">
              <a:xfrm>
                <a:off x="161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2" name="Rectangle 443"/>
              <p:cNvSpPr>
                <a:spLocks noChangeArrowheads="1"/>
              </p:cNvSpPr>
              <p:nvPr/>
            </p:nvSpPr>
            <p:spPr bwMode="auto">
              <a:xfrm>
                <a:off x="1625"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3" name="Rectangle 444"/>
              <p:cNvSpPr>
                <a:spLocks noChangeArrowheads="1"/>
              </p:cNvSpPr>
              <p:nvPr/>
            </p:nvSpPr>
            <p:spPr bwMode="auto">
              <a:xfrm>
                <a:off x="1639"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4" name="Rectangle 445"/>
              <p:cNvSpPr>
                <a:spLocks noChangeArrowheads="1"/>
              </p:cNvSpPr>
              <p:nvPr/>
            </p:nvSpPr>
            <p:spPr bwMode="auto">
              <a:xfrm>
                <a:off x="1654"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5" name="Rectangle 446"/>
              <p:cNvSpPr>
                <a:spLocks noChangeArrowheads="1"/>
              </p:cNvSpPr>
              <p:nvPr/>
            </p:nvSpPr>
            <p:spPr bwMode="auto">
              <a:xfrm>
                <a:off x="1666" y="3638"/>
                <a:ext cx="9"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6" name="Oval 447"/>
              <p:cNvSpPr>
                <a:spLocks noChangeArrowheads="1"/>
              </p:cNvSpPr>
              <p:nvPr/>
            </p:nvSpPr>
            <p:spPr bwMode="auto">
              <a:xfrm>
                <a:off x="1793"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7" name="Rectangle 448"/>
              <p:cNvSpPr>
                <a:spLocks noChangeArrowheads="1"/>
              </p:cNvSpPr>
              <p:nvPr/>
            </p:nvSpPr>
            <p:spPr bwMode="auto">
              <a:xfrm>
                <a:off x="1589"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8" name="Rectangle 449"/>
              <p:cNvSpPr>
                <a:spLocks noChangeArrowheads="1"/>
              </p:cNvSpPr>
              <p:nvPr/>
            </p:nvSpPr>
            <p:spPr bwMode="auto">
              <a:xfrm>
                <a:off x="1598"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9" name="Rectangle 450"/>
              <p:cNvSpPr>
                <a:spLocks noChangeArrowheads="1"/>
              </p:cNvSpPr>
              <p:nvPr/>
            </p:nvSpPr>
            <p:spPr bwMode="auto">
              <a:xfrm>
                <a:off x="161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0" name="Rectangle 451"/>
              <p:cNvSpPr>
                <a:spLocks noChangeArrowheads="1"/>
              </p:cNvSpPr>
              <p:nvPr/>
            </p:nvSpPr>
            <p:spPr bwMode="auto">
              <a:xfrm>
                <a:off x="1625"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1" name="Rectangle 452"/>
              <p:cNvSpPr>
                <a:spLocks noChangeArrowheads="1"/>
              </p:cNvSpPr>
              <p:nvPr/>
            </p:nvSpPr>
            <p:spPr bwMode="auto">
              <a:xfrm>
                <a:off x="1639"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2" name="Rectangle 453"/>
              <p:cNvSpPr>
                <a:spLocks noChangeArrowheads="1"/>
              </p:cNvSpPr>
              <p:nvPr/>
            </p:nvSpPr>
            <p:spPr bwMode="auto">
              <a:xfrm>
                <a:off x="1654"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3" name="Rectangle 454"/>
              <p:cNvSpPr>
                <a:spLocks noChangeArrowheads="1"/>
              </p:cNvSpPr>
              <p:nvPr/>
            </p:nvSpPr>
            <p:spPr bwMode="auto">
              <a:xfrm>
                <a:off x="1666" y="3719"/>
                <a:ext cx="9"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4" name="Oval 455"/>
              <p:cNvSpPr>
                <a:spLocks noChangeArrowheads="1"/>
              </p:cNvSpPr>
              <p:nvPr/>
            </p:nvSpPr>
            <p:spPr bwMode="auto">
              <a:xfrm>
                <a:off x="1793"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5" name="Rectangle 456"/>
              <p:cNvSpPr>
                <a:spLocks noChangeArrowheads="1"/>
              </p:cNvSpPr>
              <p:nvPr/>
            </p:nvSpPr>
            <p:spPr bwMode="auto">
              <a:xfrm>
                <a:off x="1589"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6" name="Rectangle 457"/>
              <p:cNvSpPr>
                <a:spLocks noChangeArrowheads="1"/>
              </p:cNvSpPr>
              <p:nvPr/>
            </p:nvSpPr>
            <p:spPr bwMode="auto">
              <a:xfrm>
                <a:off x="1598"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7" name="Rectangle 458"/>
              <p:cNvSpPr>
                <a:spLocks noChangeArrowheads="1"/>
              </p:cNvSpPr>
              <p:nvPr/>
            </p:nvSpPr>
            <p:spPr bwMode="auto">
              <a:xfrm>
                <a:off x="161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8" name="Rectangle 459"/>
              <p:cNvSpPr>
                <a:spLocks noChangeArrowheads="1"/>
              </p:cNvSpPr>
              <p:nvPr/>
            </p:nvSpPr>
            <p:spPr bwMode="auto">
              <a:xfrm>
                <a:off x="1625"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9" name="Rectangle 460"/>
              <p:cNvSpPr>
                <a:spLocks noChangeArrowheads="1"/>
              </p:cNvSpPr>
              <p:nvPr/>
            </p:nvSpPr>
            <p:spPr bwMode="auto">
              <a:xfrm>
                <a:off x="1639"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0" name="Rectangle 461"/>
              <p:cNvSpPr>
                <a:spLocks noChangeArrowheads="1"/>
              </p:cNvSpPr>
              <p:nvPr/>
            </p:nvSpPr>
            <p:spPr bwMode="auto">
              <a:xfrm>
                <a:off x="1654"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1" name="Rectangle 462"/>
              <p:cNvSpPr>
                <a:spLocks noChangeArrowheads="1"/>
              </p:cNvSpPr>
              <p:nvPr/>
            </p:nvSpPr>
            <p:spPr bwMode="auto">
              <a:xfrm>
                <a:off x="1666" y="3797"/>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2" name="Oval 463"/>
              <p:cNvSpPr>
                <a:spLocks noChangeArrowheads="1"/>
              </p:cNvSpPr>
              <p:nvPr/>
            </p:nvSpPr>
            <p:spPr bwMode="auto">
              <a:xfrm>
                <a:off x="1793"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3" name="Rectangle 464"/>
              <p:cNvSpPr>
                <a:spLocks noChangeArrowheads="1"/>
              </p:cNvSpPr>
              <p:nvPr/>
            </p:nvSpPr>
            <p:spPr bwMode="auto">
              <a:xfrm>
                <a:off x="1589"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4" name="Rectangle 465"/>
              <p:cNvSpPr>
                <a:spLocks noChangeArrowheads="1"/>
              </p:cNvSpPr>
              <p:nvPr/>
            </p:nvSpPr>
            <p:spPr bwMode="auto">
              <a:xfrm>
                <a:off x="1598"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5" name="Rectangle 466"/>
              <p:cNvSpPr>
                <a:spLocks noChangeArrowheads="1"/>
              </p:cNvSpPr>
              <p:nvPr/>
            </p:nvSpPr>
            <p:spPr bwMode="auto">
              <a:xfrm>
                <a:off x="161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6" name="Rectangle 467"/>
              <p:cNvSpPr>
                <a:spLocks noChangeArrowheads="1"/>
              </p:cNvSpPr>
              <p:nvPr/>
            </p:nvSpPr>
            <p:spPr bwMode="auto">
              <a:xfrm>
                <a:off x="1625"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7" name="Rectangle 468"/>
              <p:cNvSpPr>
                <a:spLocks noChangeArrowheads="1"/>
              </p:cNvSpPr>
              <p:nvPr/>
            </p:nvSpPr>
            <p:spPr bwMode="auto">
              <a:xfrm>
                <a:off x="1639"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8" name="Rectangle 469"/>
              <p:cNvSpPr>
                <a:spLocks noChangeArrowheads="1"/>
              </p:cNvSpPr>
              <p:nvPr/>
            </p:nvSpPr>
            <p:spPr bwMode="auto">
              <a:xfrm>
                <a:off x="1654"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9" name="Rectangle 470"/>
              <p:cNvSpPr>
                <a:spLocks noChangeArrowheads="1"/>
              </p:cNvSpPr>
              <p:nvPr/>
            </p:nvSpPr>
            <p:spPr bwMode="auto">
              <a:xfrm>
                <a:off x="1666" y="3876"/>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0" name="Oval 471"/>
              <p:cNvSpPr>
                <a:spLocks noChangeArrowheads="1"/>
              </p:cNvSpPr>
              <p:nvPr/>
            </p:nvSpPr>
            <p:spPr bwMode="auto">
              <a:xfrm>
                <a:off x="1793"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1" name="Rectangle 472"/>
              <p:cNvSpPr>
                <a:spLocks noChangeArrowheads="1"/>
              </p:cNvSpPr>
              <p:nvPr/>
            </p:nvSpPr>
            <p:spPr bwMode="auto">
              <a:xfrm>
                <a:off x="1589"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2" name="Rectangle 473"/>
              <p:cNvSpPr>
                <a:spLocks noChangeArrowheads="1"/>
              </p:cNvSpPr>
              <p:nvPr/>
            </p:nvSpPr>
            <p:spPr bwMode="auto">
              <a:xfrm>
                <a:off x="1598"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3" name="Rectangle 474"/>
              <p:cNvSpPr>
                <a:spLocks noChangeArrowheads="1"/>
              </p:cNvSpPr>
              <p:nvPr/>
            </p:nvSpPr>
            <p:spPr bwMode="auto">
              <a:xfrm>
                <a:off x="161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4" name="Rectangle 475"/>
              <p:cNvSpPr>
                <a:spLocks noChangeArrowheads="1"/>
              </p:cNvSpPr>
              <p:nvPr/>
            </p:nvSpPr>
            <p:spPr bwMode="auto">
              <a:xfrm>
                <a:off x="1625"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5" name="Rectangle 476"/>
              <p:cNvSpPr>
                <a:spLocks noChangeArrowheads="1"/>
              </p:cNvSpPr>
              <p:nvPr/>
            </p:nvSpPr>
            <p:spPr bwMode="auto">
              <a:xfrm>
                <a:off x="1639"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6" name="Rectangle 477"/>
              <p:cNvSpPr>
                <a:spLocks noChangeArrowheads="1"/>
              </p:cNvSpPr>
              <p:nvPr/>
            </p:nvSpPr>
            <p:spPr bwMode="auto">
              <a:xfrm>
                <a:off x="1654"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7" name="Rectangle 478"/>
              <p:cNvSpPr>
                <a:spLocks noChangeArrowheads="1"/>
              </p:cNvSpPr>
              <p:nvPr/>
            </p:nvSpPr>
            <p:spPr bwMode="auto">
              <a:xfrm>
                <a:off x="1666" y="3955"/>
                <a:ext cx="9"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8" name="Oval 479"/>
              <p:cNvSpPr>
                <a:spLocks noChangeArrowheads="1"/>
              </p:cNvSpPr>
              <p:nvPr/>
            </p:nvSpPr>
            <p:spPr bwMode="auto">
              <a:xfrm>
                <a:off x="1793"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9" name="Rectangle 480"/>
              <p:cNvSpPr>
                <a:spLocks noChangeArrowheads="1"/>
              </p:cNvSpPr>
              <p:nvPr/>
            </p:nvSpPr>
            <p:spPr bwMode="auto">
              <a:xfrm>
                <a:off x="1920"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0" name="Rectangle 481"/>
              <p:cNvSpPr>
                <a:spLocks noChangeArrowheads="1"/>
              </p:cNvSpPr>
              <p:nvPr/>
            </p:nvSpPr>
            <p:spPr bwMode="auto">
              <a:xfrm>
                <a:off x="1951"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1" name="Rectangle 482"/>
              <p:cNvSpPr>
                <a:spLocks noChangeArrowheads="1"/>
              </p:cNvSpPr>
              <p:nvPr/>
            </p:nvSpPr>
            <p:spPr bwMode="auto">
              <a:xfrm>
                <a:off x="1967"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2" name="Rectangle 483"/>
              <p:cNvSpPr>
                <a:spLocks noChangeArrowheads="1"/>
              </p:cNvSpPr>
              <p:nvPr/>
            </p:nvSpPr>
            <p:spPr bwMode="auto">
              <a:xfrm>
                <a:off x="1976"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3" name="Rectangle 484"/>
              <p:cNvSpPr>
                <a:spLocks noChangeArrowheads="1"/>
              </p:cNvSpPr>
              <p:nvPr/>
            </p:nvSpPr>
            <p:spPr bwMode="auto">
              <a:xfrm>
                <a:off x="199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4" name="Rectangle 485"/>
              <p:cNvSpPr>
                <a:spLocks noChangeArrowheads="1"/>
              </p:cNvSpPr>
              <p:nvPr/>
            </p:nvSpPr>
            <p:spPr bwMode="auto">
              <a:xfrm>
                <a:off x="2005"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5" name="Rectangle 486"/>
              <p:cNvSpPr>
                <a:spLocks noChangeArrowheads="1"/>
              </p:cNvSpPr>
              <p:nvPr/>
            </p:nvSpPr>
            <p:spPr bwMode="auto">
              <a:xfrm>
                <a:off x="2017"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6" name="Rectangle 487"/>
              <p:cNvSpPr>
                <a:spLocks noChangeArrowheads="1"/>
              </p:cNvSpPr>
              <p:nvPr/>
            </p:nvSpPr>
            <p:spPr bwMode="auto">
              <a:xfrm>
                <a:off x="203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7" name="Rectangle 488"/>
              <p:cNvSpPr>
                <a:spLocks noChangeArrowheads="1"/>
              </p:cNvSpPr>
              <p:nvPr/>
            </p:nvSpPr>
            <p:spPr bwMode="auto">
              <a:xfrm>
                <a:off x="204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8" name="Oval 489"/>
              <p:cNvSpPr>
                <a:spLocks noChangeArrowheads="1"/>
              </p:cNvSpPr>
              <p:nvPr/>
            </p:nvSpPr>
            <p:spPr bwMode="auto">
              <a:xfrm>
                <a:off x="2171"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9" name="Rectangle 490"/>
              <p:cNvSpPr>
                <a:spLocks noChangeArrowheads="1"/>
              </p:cNvSpPr>
              <p:nvPr/>
            </p:nvSpPr>
            <p:spPr bwMode="auto">
              <a:xfrm>
                <a:off x="1967"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0" name="Rectangle 491"/>
              <p:cNvSpPr>
                <a:spLocks noChangeArrowheads="1"/>
              </p:cNvSpPr>
              <p:nvPr/>
            </p:nvSpPr>
            <p:spPr bwMode="auto">
              <a:xfrm>
                <a:off x="1976"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1" name="Rectangle 492"/>
              <p:cNvSpPr>
                <a:spLocks noChangeArrowheads="1"/>
              </p:cNvSpPr>
              <p:nvPr/>
            </p:nvSpPr>
            <p:spPr bwMode="auto">
              <a:xfrm>
                <a:off x="199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2" name="Rectangle 493"/>
              <p:cNvSpPr>
                <a:spLocks noChangeArrowheads="1"/>
              </p:cNvSpPr>
              <p:nvPr/>
            </p:nvSpPr>
            <p:spPr bwMode="auto">
              <a:xfrm>
                <a:off x="2005"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3" name="Rectangle 494"/>
              <p:cNvSpPr>
                <a:spLocks noChangeArrowheads="1"/>
              </p:cNvSpPr>
              <p:nvPr/>
            </p:nvSpPr>
            <p:spPr bwMode="auto">
              <a:xfrm>
                <a:off x="2017"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4" name="Rectangle 495"/>
              <p:cNvSpPr>
                <a:spLocks noChangeArrowheads="1"/>
              </p:cNvSpPr>
              <p:nvPr/>
            </p:nvSpPr>
            <p:spPr bwMode="auto">
              <a:xfrm>
                <a:off x="203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5" name="Rectangle 496"/>
              <p:cNvSpPr>
                <a:spLocks noChangeArrowheads="1"/>
              </p:cNvSpPr>
              <p:nvPr/>
            </p:nvSpPr>
            <p:spPr bwMode="auto">
              <a:xfrm>
                <a:off x="204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6" name="Oval 497"/>
              <p:cNvSpPr>
                <a:spLocks noChangeArrowheads="1"/>
              </p:cNvSpPr>
              <p:nvPr/>
            </p:nvSpPr>
            <p:spPr bwMode="auto">
              <a:xfrm>
                <a:off x="2171"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7" name="Rectangle 498"/>
              <p:cNvSpPr>
                <a:spLocks noChangeArrowheads="1"/>
              </p:cNvSpPr>
              <p:nvPr/>
            </p:nvSpPr>
            <p:spPr bwMode="auto">
              <a:xfrm>
                <a:off x="1967"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8" name="Rectangle 499"/>
              <p:cNvSpPr>
                <a:spLocks noChangeArrowheads="1"/>
              </p:cNvSpPr>
              <p:nvPr/>
            </p:nvSpPr>
            <p:spPr bwMode="auto">
              <a:xfrm>
                <a:off x="1976"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9" name="Rectangle 500"/>
              <p:cNvSpPr>
                <a:spLocks noChangeArrowheads="1"/>
              </p:cNvSpPr>
              <p:nvPr/>
            </p:nvSpPr>
            <p:spPr bwMode="auto">
              <a:xfrm>
                <a:off x="199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0" name="Rectangle 501"/>
              <p:cNvSpPr>
                <a:spLocks noChangeArrowheads="1"/>
              </p:cNvSpPr>
              <p:nvPr/>
            </p:nvSpPr>
            <p:spPr bwMode="auto">
              <a:xfrm>
                <a:off x="2005"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1" name="Rectangle 502"/>
              <p:cNvSpPr>
                <a:spLocks noChangeArrowheads="1"/>
              </p:cNvSpPr>
              <p:nvPr/>
            </p:nvSpPr>
            <p:spPr bwMode="auto">
              <a:xfrm>
                <a:off x="2017"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2" name="Rectangle 503"/>
              <p:cNvSpPr>
                <a:spLocks noChangeArrowheads="1"/>
              </p:cNvSpPr>
              <p:nvPr/>
            </p:nvSpPr>
            <p:spPr bwMode="auto">
              <a:xfrm>
                <a:off x="203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3" name="Rectangle 504"/>
              <p:cNvSpPr>
                <a:spLocks noChangeArrowheads="1"/>
              </p:cNvSpPr>
              <p:nvPr/>
            </p:nvSpPr>
            <p:spPr bwMode="auto">
              <a:xfrm>
                <a:off x="204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4" name="Oval 505"/>
              <p:cNvSpPr>
                <a:spLocks noChangeArrowheads="1"/>
              </p:cNvSpPr>
              <p:nvPr/>
            </p:nvSpPr>
            <p:spPr bwMode="auto">
              <a:xfrm>
                <a:off x="2171"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5" name="Rectangle 506"/>
              <p:cNvSpPr>
                <a:spLocks noChangeArrowheads="1"/>
              </p:cNvSpPr>
              <p:nvPr/>
            </p:nvSpPr>
            <p:spPr bwMode="auto">
              <a:xfrm>
                <a:off x="1967"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6" name="Rectangle 507"/>
              <p:cNvSpPr>
                <a:spLocks noChangeArrowheads="1"/>
              </p:cNvSpPr>
              <p:nvPr/>
            </p:nvSpPr>
            <p:spPr bwMode="auto">
              <a:xfrm>
                <a:off x="1976"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7" name="Rectangle 508"/>
              <p:cNvSpPr>
                <a:spLocks noChangeArrowheads="1"/>
              </p:cNvSpPr>
              <p:nvPr/>
            </p:nvSpPr>
            <p:spPr bwMode="auto">
              <a:xfrm>
                <a:off x="199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8" name="Rectangle 509"/>
              <p:cNvSpPr>
                <a:spLocks noChangeArrowheads="1"/>
              </p:cNvSpPr>
              <p:nvPr/>
            </p:nvSpPr>
            <p:spPr bwMode="auto">
              <a:xfrm>
                <a:off x="2005"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9" name="Rectangle 510"/>
              <p:cNvSpPr>
                <a:spLocks noChangeArrowheads="1"/>
              </p:cNvSpPr>
              <p:nvPr/>
            </p:nvSpPr>
            <p:spPr bwMode="auto">
              <a:xfrm>
                <a:off x="2017"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0" name="Rectangle 511"/>
              <p:cNvSpPr>
                <a:spLocks noChangeArrowheads="1"/>
              </p:cNvSpPr>
              <p:nvPr/>
            </p:nvSpPr>
            <p:spPr bwMode="auto">
              <a:xfrm>
                <a:off x="203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1" name="Rectangle 512"/>
              <p:cNvSpPr>
                <a:spLocks noChangeArrowheads="1"/>
              </p:cNvSpPr>
              <p:nvPr/>
            </p:nvSpPr>
            <p:spPr bwMode="auto">
              <a:xfrm>
                <a:off x="204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2" name="Oval 513"/>
              <p:cNvSpPr>
                <a:spLocks noChangeArrowheads="1"/>
              </p:cNvSpPr>
              <p:nvPr/>
            </p:nvSpPr>
            <p:spPr bwMode="auto">
              <a:xfrm>
                <a:off x="2171"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3" name="Rectangle 514"/>
              <p:cNvSpPr>
                <a:spLocks noChangeArrowheads="1"/>
              </p:cNvSpPr>
              <p:nvPr/>
            </p:nvSpPr>
            <p:spPr bwMode="auto">
              <a:xfrm>
                <a:off x="1967"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4" name="Rectangle 515"/>
              <p:cNvSpPr>
                <a:spLocks noChangeArrowheads="1"/>
              </p:cNvSpPr>
              <p:nvPr/>
            </p:nvSpPr>
            <p:spPr bwMode="auto">
              <a:xfrm>
                <a:off x="1976"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5" name="Rectangle 516"/>
              <p:cNvSpPr>
                <a:spLocks noChangeArrowheads="1"/>
              </p:cNvSpPr>
              <p:nvPr/>
            </p:nvSpPr>
            <p:spPr bwMode="auto">
              <a:xfrm>
                <a:off x="199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6" name="Rectangle 517"/>
              <p:cNvSpPr>
                <a:spLocks noChangeArrowheads="1"/>
              </p:cNvSpPr>
              <p:nvPr/>
            </p:nvSpPr>
            <p:spPr bwMode="auto">
              <a:xfrm>
                <a:off x="2005"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7" name="Rectangle 518"/>
              <p:cNvSpPr>
                <a:spLocks noChangeArrowheads="1"/>
              </p:cNvSpPr>
              <p:nvPr/>
            </p:nvSpPr>
            <p:spPr bwMode="auto">
              <a:xfrm>
                <a:off x="2017"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8" name="Rectangle 519"/>
              <p:cNvSpPr>
                <a:spLocks noChangeArrowheads="1"/>
              </p:cNvSpPr>
              <p:nvPr/>
            </p:nvSpPr>
            <p:spPr bwMode="auto">
              <a:xfrm>
                <a:off x="203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9" name="Rectangle 520"/>
              <p:cNvSpPr>
                <a:spLocks noChangeArrowheads="1"/>
              </p:cNvSpPr>
              <p:nvPr/>
            </p:nvSpPr>
            <p:spPr bwMode="auto">
              <a:xfrm>
                <a:off x="204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0" name="Oval 521"/>
              <p:cNvSpPr>
                <a:spLocks noChangeArrowheads="1"/>
              </p:cNvSpPr>
              <p:nvPr/>
            </p:nvSpPr>
            <p:spPr bwMode="auto">
              <a:xfrm>
                <a:off x="2171"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1" name="Rectangle 522"/>
              <p:cNvSpPr>
                <a:spLocks noChangeArrowheads="1"/>
              </p:cNvSpPr>
              <p:nvPr/>
            </p:nvSpPr>
            <p:spPr bwMode="auto">
              <a:xfrm>
                <a:off x="1967"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2" name="Rectangle 523"/>
              <p:cNvSpPr>
                <a:spLocks noChangeArrowheads="1"/>
              </p:cNvSpPr>
              <p:nvPr/>
            </p:nvSpPr>
            <p:spPr bwMode="auto">
              <a:xfrm>
                <a:off x="1976"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3" name="Rectangle 524"/>
              <p:cNvSpPr>
                <a:spLocks noChangeArrowheads="1"/>
              </p:cNvSpPr>
              <p:nvPr/>
            </p:nvSpPr>
            <p:spPr bwMode="auto">
              <a:xfrm>
                <a:off x="199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4" name="Rectangle 525"/>
              <p:cNvSpPr>
                <a:spLocks noChangeArrowheads="1"/>
              </p:cNvSpPr>
              <p:nvPr/>
            </p:nvSpPr>
            <p:spPr bwMode="auto">
              <a:xfrm>
                <a:off x="2005"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5" name="Rectangle 526"/>
              <p:cNvSpPr>
                <a:spLocks noChangeArrowheads="1"/>
              </p:cNvSpPr>
              <p:nvPr/>
            </p:nvSpPr>
            <p:spPr bwMode="auto">
              <a:xfrm>
                <a:off x="2017"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6" name="Rectangle 527"/>
              <p:cNvSpPr>
                <a:spLocks noChangeArrowheads="1"/>
              </p:cNvSpPr>
              <p:nvPr/>
            </p:nvSpPr>
            <p:spPr bwMode="auto">
              <a:xfrm>
                <a:off x="203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7" name="Rectangle 528"/>
              <p:cNvSpPr>
                <a:spLocks noChangeArrowheads="1"/>
              </p:cNvSpPr>
              <p:nvPr/>
            </p:nvSpPr>
            <p:spPr bwMode="auto">
              <a:xfrm>
                <a:off x="204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8" name="Oval 529"/>
              <p:cNvSpPr>
                <a:spLocks noChangeArrowheads="1"/>
              </p:cNvSpPr>
              <p:nvPr/>
            </p:nvSpPr>
            <p:spPr bwMode="auto">
              <a:xfrm>
                <a:off x="2171"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9" name="Rectangle 530"/>
              <p:cNvSpPr>
                <a:spLocks noChangeArrowheads="1"/>
              </p:cNvSpPr>
              <p:nvPr/>
            </p:nvSpPr>
            <p:spPr bwMode="auto">
              <a:xfrm>
                <a:off x="1967"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0" name="Rectangle 531"/>
              <p:cNvSpPr>
                <a:spLocks noChangeArrowheads="1"/>
              </p:cNvSpPr>
              <p:nvPr/>
            </p:nvSpPr>
            <p:spPr bwMode="auto">
              <a:xfrm>
                <a:off x="1976"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1" name="Rectangle 532"/>
              <p:cNvSpPr>
                <a:spLocks noChangeArrowheads="1"/>
              </p:cNvSpPr>
              <p:nvPr/>
            </p:nvSpPr>
            <p:spPr bwMode="auto">
              <a:xfrm>
                <a:off x="199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2" name="Rectangle 533"/>
              <p:cNvSpPr>
                <a:spLocks noChangeArrowheads="1"/>
              </p:cNvSpPr>
              <p:nvPr/>
            </p:nvSpPr>
            <p:spPr bwMode="auto">
              <a:xfrm>
                <a:off x="2005"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3" name="Rectangle 534"/>
              <p:cNvSpPr>
                <a:spLocks noChangeArrowheads="1"/>
              </p:cNvSpPr>
              <p:nvPr/>
            </p:nvSpPr>
            <p:spPr bwMode="auto">
              <a:xfrm>
                <a:off x="2017"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4" name="Rectangle 535"/>
              <p:cNvSpPr>
                <a:spLocks noChangeArrowheads="1"/>
              </p:cNvSpPr>
              <p:nvPr/>
            </p:nvSpPr>
            <p:spPr bwMode="auto">
              <a:xfrm>
                <a:off x="203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5" name="Rectangle 536"/>
              <p:cNvSpPr>
                <a:spLocks noChangeArrowheads="1"/>
              </p:cNvSpPr>
              <p:nvPr/>
            </p:nvSpPr>
            <p:spPr bwMode="auto">
              <a:xfrm>
                <a:off x="204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6" name="Oval 537"/>
              <p:cNvSpPr>
                <a:spLocks noChangeArrowheads="1"/>
              </p:cNvSpPr>
              <p:nvPr/>
            </p:nvSpPr>
            <p:spPr bwMode="auto">
              <a:xfrm>
                <a:off x="2171"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7" name="Rectangle 538"/>
              <p:cNvSpPr>
                <a:spLocks noChangeArrowheads="1"/>
              </p:cNvSpPr>
              <p:nvPr/>
            </p:nvSpPr>
            <p:spPr bwMode="auto">
              <a:xfrm>
                <a:off x="1920" y="3418"/>
                <a:ext cx="336" cy="70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8" name="Rectangle 539"/>
              <p:cNvSpPr>
                <a:spLocks noChangeArrowheads="1"/>
              </p:cNvSpPr>
              <p:nvPr/>
            </p:nvSpPr>
            <p:spPr bwMode="auto">
              <a:xfrm>
                <a:off x="1951" y="3451"/>
                <a:ext cx="274" cy="61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9" name="Rectangle 540"/>
              <p:cNvSpPr>
                <a:spLocks noChangeArrowheads="1"/>
              </p:cNvSpPr>
              <p:nvPr/>
            </p:nvSpPr>
            <p:spPr bwMode="auto">
              <a:xfrm>
                <a:off x="1967" y="3469"/>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0" name="Rectangle 541"/>
              <p:cNvSpPr>
                <a:spLocks noChangeArrowheads="1"/>
              </p:cNvSpPr>
              <p:nvPr/>
            </p:nvSpPr>
            <p:spPr bwMode="auto">
              <a:xfrm>
                <a:off x="1976"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1" name="Rectangle 542"/>
              <p:cNvSpPr>
                <a:spLocks noChangeArrowheads="1"/>
              </p:cNvSpPr>
              <p:nvPr/>
            </p:nvSpPr>
            <p:spPr bwMode="auto">
              <a:xfrm>
                <a:off x="1990"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2" name="Rectangle 543"/>
              <p:cNvSpPr>
                <a:spLocks noChangeArrowheads="1"/>
              </p:cNvSpPr>
              <p:nvPr/>
            </p:nvSpPr>
            <p:spPr bwMode="auto">
              <a:xfrm>
                <a:off x="2005"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3" name="Rectangle 544"/>
              <p:cNvSpPr>
                <a:spLocks noChangeArrowheads="1"/>
              </p:cNvSpPr>
              <p:nvPr/>
            </p:nvSpPr>
            <p:spPr bwMode="auto">
              <a:xfrm>
                <a:off x="2017"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4" name="Rectangle 545"/>
              <p:cNvSpPr>
                <a:spLocks noChangeArrowheads="1"/>
              </p:cNvSpPr>
              <p:nvPr/>
            </p:nvSpPr>
            <p:spPr bwMode="auto">
              <a:xfrm>
                <a:off x="2032" y="3480"/>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5" name="Rectangle 546"/>
              <p:cNvSpPr>
                <a:spLocks noChangeArrowheads="1"/>
              </p:cNvSpPr>
              <p:nvPr/>
            </p:nvSpPr>
            <p:spPr bwMode="auto">
              <a:xfrm>
                <a:off x="2044" y="3480"/>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6" name="Oval 547"/>
              <p:cNvSpPr>
                <a:spLocks noChangeArrowheads="1"/>
              </p:cNvSpPr>
              <p:nvPr/>
            </p:nvSpPr>
            <p:spPr bwMode="auto">
              <a:xfrm>
                <a:off x="2171" y="3492"/>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7" name="Rectangle 548"/>
              <p:cNvSpPr>
                <a:spLocks noChangeArrowheads="1"/>
              </p:cNvSpPr>
              <p:nvPr/>
            </p:nvSpPr>
            <p:spPr bwMode="auto">
              <a:xfrm>
                <a:off x="1967" y="3548"/>
                <a:ext cx="241" cy="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8" name="Rectangle 549"/>
              <p:cNvSpPr>
                <a:spLocks noChangeArrowheads="1"/>
              </p:cNvSpPr>
              <p:nvPr/>
            </p:nvSpPr>
            <p:spPr bwMode="auto">
              <a:xfrm>
                <a:off x="1976"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9" name="Rectangle 550"/>
              <p:cNvSpPr>
                <a:spLocks noChangeArrowheads="1"/>
              </p:cNvSpPr>
              <p:nvPr/>
            </p:nvSpPr>
            <p:spPr bwMode="auto">
              <a:xfrm>
                <a:off x="1990"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0" name="Rectangle 551"/>
              <p:cNvSpPr>
                <a:spLocks noChangeArrowheads="1"/>
              </p:cNvSpPr>
              <p:nvPr/>
            </p:nvSpPr>
            <p:spPr bwMode="auto">
              <a:xfrm>
                <a:off x="2005"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1" name="Rectangle 552"/>
              <p:cNvSpPr>
                <a:spLocks noChangeArrowheads="1"/>
              </p:cNvSpPr>
              <p:nvPr/>
            </p:nvSpPr>
            <p:spPr bwMode="auto">
              <a:xfrm>
                <a:off x="2017"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2" name="Rectangle 553"/>
              <p:cNvSpPr>
                <a:spLocks noChangeArrowheads="1"/>
              </p:cNvSpPr>
              <p:nvPr/>
            </p:nvSpPr>
            <p:spPr bwMode="auto">
              <a:xfrm>
                <a:off x="2032" y="3559"/>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3" name="Rectangle 554"/>
              <p:cNvSpPr>
                <a:spLocks noChangeArrowheads="1"/>
              </p:cNvSpPr>
              <p:nvPr/>
            </p:nvSpPr>
            <p:spPr bwMode="auto">
              <a:xfrm>
                <a:off x="2044" y="3559"/>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4" name="Oval 555"/>
              <p:cNvSpPr>
                <a:spLocks noChangeArrowheads="1"/>
              </p:cNvSpPr>
              <p:nvPr/>
            </p:nvSpPr>
            <p:spPr bwMode="auto">
              <a:xfrm>
                <a:off x="2171" y="3571"/>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5" name="Rectangle 556"/>
              <p:cNvSpPr>
                <a:spLocks noChangeArrowheads="1"/>
              </p:cNvSpPr>
              <p:nvPr/>
            </p:nvSpPr>
            <p:spPr bwMode="auto">
              <a:xfrm>
                <a:off x="1967" y="3627"/>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6" name="Rectangle 557"/>
              <p:cNvSpPr>
                <a:spLocks noChangeArrowheads="1"/>
              </p:cNvSpPr>
              <p:nvPr/>
            </p:nvSpPr>
            <p:spPr bwMode="auto">
              <a:xfrm>
                <a:off x="1976"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7" name="Rectangle 558"/>
              <p:cNvSpPr>
                <a:spLocks noChangeArrowheads="1"/>
              </p:cNvSpPr>
              <p:nvPr/>
            </p:nvSpPr>
            <p:spPr bwMode="auto">
              <a:xfrm>
                <a:off x="1990"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8" name="Rectangle 559"/>
              <p:cNvSpPr>
                <a:spLocks noChangeArrowheads="1"/>
              </p:cNvSpPr>
              <p:nvPr/>
            </p:nvSpPr>
            <p:spPr bwMode="auto">
              <a:xfrm>
                <a:off x="2005"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9" name="Rectangle 560"/>
              <p:cNvSpPr>
                <a:spLocks noChangeArrowheads="1"/>
              </p:cNvSpPr>
              <p:nvPr/>
            </p:nvSpPr>
            <p:spPr bwMode="auto">
              <a:xfrm>
                <a:off x="2017"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0" name="Rectangle 561"/>
              <p:cNvSpPr>
                <a:spLocks noChangeArrowheads="1"/>
              </p:cNvSpPr>
              <p:nvPr/>
            </p:nvSpPr>
            <p:spPr bwMode="auto">
              <a:xfrm>
                <a:off x="2032" y="3638"/>
                <a:ext cx="6"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1" name="Rectangle 562"/>
              <p:cNvSpPr>
                <a:spLocks noChangeArrowheads="1"/>
              </p:cNvSpPr>
              <p:nvPr/>
            </p:nvSpPr>
            <p:spPr bwMode="auto">
              <a:xfrm>
                <a:off x="2044" y="3638"/>
                <a:ext cx="8" cy="41"/>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2" name="Oval 563"/>
              <p:cNvSpPr>
                <a:spLocks noChangeArrowheads="1"/>
              </p:cNvSpPr>
              <p:nvPr/>
            </p:nvSpPr>
            <p:spPr bwMode="auto">
              <a:xfrm>
                <a:off x="2171" y="3650"/>
                <a:ext cx="16" cy="17"/>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3" name="Rectangle 564"/>
              <p:cNvSpPr>
                <a:spLocks noChangeArrowheads="1"/>
              </p:cNvSpPr>
              <p:nvPr/>
            </p:nvSpPr>
            <p:spPr bwMode="auto">
              <a:xfrm>
                <a:off x="1967" y="3706"/>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4" name="Rectangle 565"/>
              <p:cNvSpPr>
                <a:spLocks noChangeArrowheads="1"/>
              </p:cNvSpPr>
              <p:nvPr/>
            </p:nvSpPr>
            <p:spPr bwMode="auto">
              <a:xfrm>
                <a:off x="1976"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5" name="Rectangle 566"/>
              <p:cNvSpPr>
                <a:spLocks noChangeArrowheads="1"/>
              </p:cNvSpPr>
              <p:nvPr/>
            </p:nvSpPr>
            <p:spPr bwMode="auto">
              <a:xfrm>
                <a:off x="1990"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6" name="Rectangle 567"/>
              <p:cNvSpPr>
                <a:spLocks noChangeArrowheads="1"/>
              </p:cNvSpPr>
              <p:nvPr/>
            </p:nvSpPr>
            <p:spPr bwMode="auto">
              <a:xfrm>
                <a:off x="2005"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7" name="Rectangle 568"/>
              <p:cNvSpPr>
                <a:spLocks noChangeArrowheads="1"/>
              </p:cNvSpPr>
              <p:nvPr/>
            </p:nvSpPr>
            <p:spPr bwMode="auto">
              <a:xfrm>
                <a:off x="2017"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8" name="Rectangle 569"/>
              <p:cNvSpPr>
                <a:spLocks noChangeArrowheads="1"/>
              </p:cNvSpPr>
              <p:nvPr/>
            </p:nvSpPr>
            <p:spPr bwMode="auto">
              <a:xfrm>
                <a:off x="2032" y="3719"/>
                <a:ext cx="6"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9" name="Rectangle 570"/>
              <p:cNvSpPr>
                <a:spLocks noChangeArrowheads="1"/>
              </p:cNvSpPr>
              <p:nvPr/>
            </p:nvSpPr>
            <p:spPr bwMode="auto">
              <a:xfrm>
                <a:off x="2044" y="3719"/>
                <a:ext cx="8" cy="3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0" name="Oval 571"/>
              <p:cNvSpPr>
                <a:spLocks noChangeArrowheads="1"/>
              </p:cNvSpPr>
              <p:nvPr/>
            </p:nvSpPr>
            <p:spPr bwMode="auto">
              <a:xfrm>
                <a:off x="2171" y="3731"/>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1" name="Rectangle 572"/>
              <p:cNvSpPr>
                <a:spLocks noChangeArrowheads="1"/>
              </p:cNvSpPr>
              <p:nvPr/>
            </p:nvSpPr>
            <p:spPr bwMode="auto">
              <a:xfrm>
                <a:off x="1967" y="3785"/>
                <a:ext cx="241"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2" name="Rectangle 573"/>
              <p:cNvSpPr>
                <a:spLocks noChangeArrowheads="1"/>
              </p:cNvSpPr>
              <p:nvPr/>
            </p:nvSpPr>
            <p:spPr bwMode="auto">
              <a:xfrm>
                <a:off x="1976"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3" name="Rectangle 574"/>
              <p:cNvSpPr>
                <a:spLocks noChangeArrowheads="1"/>
              </p:cNvSpPr>
              <p:nvPr/>
            </p:nvSpPr>
            <p:spPr bwMode="auto">
              <a:xfrm>
                <a:off x="1990"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4" name="Rectangle 575"/>
              <p:cNvSpPr>
                <a:spLocks noChangeArrowheads="1"/>
              </p:cNvSpPr>
              <p:nvPr/>
            </p:nvSpPr>
            <p:spPr bwMode="auto">
              <a:xfrm>
                <a:off x="2005"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5" name="Rectangle 576"/>
              <p:cNvSpPr>
                <a:spLocks noChangeArrowheads="1"/>
              </p:cNvSpPr>
              <p:nvPr/>
            </p:nvSpPr>
            <p:spPr bwMode="auto">
              <a:xfrm>
                <a:off x="2017"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6" name="Rectangle 577"/>
              <p:cNvSpPr>
                <a:spLocks noChangeArrowheads="1"/>
              </p:cNvSpPr>
              <p:nvPr/>
            </p:nvSpPr>
            <p:spPr bwMode="auto">
              <a:xfrm>
                <a:off x="2032" y="3797"/>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7" name="Rectangle 578"/>
              <p:cNvSpPr>
                <a:spLocks noChangeArrowheads="1"/>
              </p:cNvSpPr>
              <p:nvPr/>
            </p:nvSpPr>
            <p:spPr bwMode="auto">
              <a:xfrm>
                <a:off x="2044" y="3797"/>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8" name="Oval 579"/>
              <p:cNvSpPr>
                <a:spLocks noChangeArrowheads="1"/>
              </p:cNvSpPr>
              <p:nvPr/>
            </p:nvSpPr>
            <p:spPr bwMode="auto">
              <a:xfrm>
                <a:off x="2171" y="3810"/>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9" name="Rectangle 580"/>
              <p:cNvSpPr>
                <a:spLocks noChangeArrowheads="1"/>
              </p:cNvSpPr>
              <p:nvPr/>
            </p:nvSpPr>
            <p:spPr bwMode="auto">
              <a:xfrm>
                <a:off x="1967" y="3866"/>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0" name="Rectangle 581"/>
              <p:cNvSpPr>
                <a:spLocks noChangeArrowheads="1"/>
              </p:cNvSpPr>
              <p:nvPr/>
            </p:nvSpPr>
            <p:spPr bwMode="auto">
              <a:xfrm>
                <a:off x="1976"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1" name="Rectangle 582"/>
              <p:cNvSpPr>
                <a:spLocks noChangeArrowheads="1"/>
              </p:cNvSpPr>
              <p:nvPr/>
            </p:nvSpPr>
            <p:spPr bwMode="auto">
              <a:xfrm>
                <a:off x="1990"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2" name="Rectangle 583"/>
              <p:cNvSpPr>
                <a:spLocks noChangeArrowheads="1"/>
              </p:cNvSpPr>
              <p:nvPr/>
            </p:nvSpPr>
            <p:spPr bwMode="auto">
              <a:xfrm>
                <a:off x="2005"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3" name="Rectangle 584"/>
              <p:cNvSpPr>
                <a:spLocks noChangeArrowheads="1"/>
              </p:cNvSpPr>
              <p:nvPr/>
            </p:nvSpPr>
            <p:spPr bwMode="auto">
              <a:xfrm>
                <a:off x="2017"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4" name="Rectangle 585"/>
              <p:cNvSpPr>
                <a:spLocks noChangeArrowheads="1"/>
              </p:cNvSpPr>
              <p:nvPr/>
            </p:nvSpPr>
            <p:spPr bwMode="auto">
              <a:xfrm>
                <a:off x="2032" y="3876"/>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5" name="Rectangle 586"/>
              <p:cNvSpPr>
                <a:spLocks noChangeArrowheads="1"/>
              </p:cNvSpPr>
              <p:nvPr/>
            </p:nvSpPr>
            <p:spPr bwMode="auto">
              <a:xfrm>
                <a:off x="2044" y="3876"/>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6" name="Oval 587"/>
              <p:cNvSpPr>
                <a:spLocks noChangeArrowheads="1"/>
              </p:cNvSpPr>
              <p:nvPr/>
            </p:nvSpPr>
            <p:spPr bwMode="auto">
              <a:xfrm>
                <a:off x="2171" y="3889"/>
                <a:ext cx="16" cy="14"/>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7" name="Rectangle 588"/>
              <p:cNvSpPr>
                <a:spLocks noChangeArrowheads="1"/>
              </p:cNvSpPr>
              <p:nvPr/>
            </p:nvSpPr>
            <p:spPr bwMode="auto">
              <a:xfrm>
                <a:off x="1967" y="3945"/>
                <a:ext cx="241" cy="6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8" name="Rectangle 589"/>
              <p:cNvSpPr>
                <a:spLocks noChangeArrowheads="1"/>
              </p:cNvSpPr>
              <p:nvPr/>
            </p:nvSpPr>
            <p:spPr bwMode="auto">
              <a:xfrm>
                <a:off x="1976"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9" name="Rectangle 590"/>
              <p:cNvSpPr>
                <a:spLocks noChangeArrowheads="1"/>
              </p:cNvSpPr>
              <p:nvPr/>
            </p:nvSpPr>
            <p:spPr bwMode="auto">
              <a:xfrm>
                <a:off x="1990"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0" name="Rectangle 591"/>
              <p:cNvSpPr>
                <a:spLocks noChangeArrowheads="1"/>
              </p:cNvSpPr>
              <p:nvPr/>
            </p:nvSpPr>
            <p:spPr bwMode="auto">
              <a:xfrm>
                <a:off x="2005"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1" name="Rectangle 592"/>
              <p:cNvSpPr>
                <a:spLocks noChangeArrowheads="1"/>
              </p:cNvSpPr>
              <p:nvPr/>
            </p:nvSpPr>
            <p:spPr bwMode="auto">
              <a:xfrm>
                <a:off x="2017"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2" name="Rectangle 593"/>
              <p:cNvSpPr>
                <a:spLocks noChangeArrowheads="1"/>
              </p:cNvSpPr>
              <p:nvPr/>
            </p:nvSpPr>
            <p:spPr bwMode="auto">
              <a:xfrm>
                <a:off x="2032" y="3955"/>
                <a:ext cx="6"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3" name="Rectangle 594"/>
              <p:cNvSpPr>
                <a:spLocks noChangeArrowheads="1"/>
              </p:cNvSpPr>
              <p:nvPr/>
            </p:nvSpPr>
            <p:spPr bwMode="auto">
              <a:xfrm>
                <a:off x="2044" y="3955"/>
                <a:ext cx="8" cy="4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4" name="Oval 595"/>
              <p:cNvSpPr>
                <a:spLocks noChangeArrowheads="1"/>
              </p:cNvSpPr>
              <p:nvPr/>
            </p:nvSpPr>
            <p:spPr bwMode="auto">
              <a:xfrm>
                <a:off x="2171" y="3968"/>
                <a:ext cx="16" cy="1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5" name="Oval 596"/>
              <p:cNvSpPr>
                <a:spLocks noChangeArrowheads="1"/>
              </p:cNvSpPr>
              <p:nvPr/>
            </p:nvSpPr>
            <p:spPr bwMode="auto">
              <a:xfrm>
                <a:off x="1205" y="3112"/>
                <a:ext cx="181" cy="183"/>
              </a:xfrm>
              <a:prstGeom prst="ellipse">
                <a:avLst/>
              </a:prstGeom>
              <a:solidFill>
                <a:srgbClr val="FFFFFF"/>
              </a:solidFill>
              <a:ln w="14288" cap="flat">
                <a:solidFill>
                  <a:srgbClr val="969696"/>
                </a:solidFill>
                <a:prstDash val="solid"/>
                <a:miter lim="800000"/>
                <a:headEnd/>
                <a:tailEnd/>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6" name="Freeform 597"/>
              <p:cNvSpPr>
                <a:spLocks noEditPoints="1"/>
              </p:cNvSpPr>
              <p:nvPr/>
            </p:nvSpPr>
            <p:spPr bwMode="auto">
              <a:xfrm>
                <a:off x="1587" y="3173"/>
                <a:ext cx="58" cy="66"/>
              </a:xfrm>
              <a:custGeom>
                <a:avLst/>
                <a:gdLst>
                  <a:gd name="T0" fmla="*/ 0 w 28"/>
                  <a:gd name="T1" fmla="*/ 32 h 32"/>
                  <a:gd name="T2" fmla="*/ 0 w 28"/>
                  <a:gd name="T3" fmla="*/ 0 h 32"/>
                  <a:gd name="T4" fmla="*/ 11 w 28"/>
                  <a:gd name="T5" fmla="*/ 0 h 32"/>
                  <a:gd name="T6" fmla="*/ 28 w 28"/>
                  <a:gd name="T7" fmla="*/ 15 h 32"/>
                  <a:gd name="T8" fmla="*/ 24 w 28"/>
                  <a:gd name="T9" fmla="*/ 27 h 32"/>
                  <a:gd name="T10" fmla="*/ 11 w 28"/>
                  <a:gd name="T11" fmla="*/ 32 h 32"/>
                  <a:gd name="T12" fmla="*/ 0 w 28"/>
                  <a:gd name="T13" fmla="*/ 32 h 32"/>
                  <a:gd name="T14" fmla="*/ 7 w 28"/>
                  <a:gd name="T15" fmla="*/ 6 h 32"/>
                  <a:gd name="T16" fmla="*/ 7 w 28"/>
                  <a:gd name="T17" fmla="*/ 26 h 32"/>
                  <a:gd name="T18" fmla="*/ 11 w 28"/>
                  <a:gd name="T19" fmla="*/ 26 h 32"/>
                  <a:gd name="T20" fmla="*/ 18 w 28"/>
                  <a:gd name="T21" fmla="*/ 23 h 32"/>
                  <a:gd name="T22" fmla="*/ 21 w 28"/>
                  <a:gd name="T23" fmla="*/ 16 h 32"/>
                  <a:gd name="T24" fmla="*/ 18 w 28"/>
                  <a:gd name="T25" fmla="*/ 8 h 32"/>
                  <a:gd name="T26" fmla="*/ 11 w 28"/>
                  <a:gd name="T27" fmla="*/ 6 h 32"/>
                  <a:gd name="T28" fmla="*/ 7 w 28"/>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2">
                    <a:moveTo>
                      <a:pt x="0" y="32"/>
                    </a:moveTo>
                    <a:cubicBezTo>
                      <a:pt x="0" y="0"/>
                      <a:pt x="0" y="0"/>
                      <a:pt x="0" y="0"/>
                    </a:cubicBezTo>
                    <a:cubicBezTo>
                      <a:pt x="11" y="0"/>
                      <a:pt x="11" y="0"/>
                      <a:pt x="11" y="0"/>
                    </a:cubicBezTo>
                    <a:cubicBezTo>
                      <a:pt x="23" y="0"/>
                      <a:pt x="28" y="5"/>
                      <a:pt x="28" y="15"/>
                    </a:cubicBezTo>
                    <a:cubicBezTo>
                      <a:pt x="28" y="20"/>
                      <a:pt x="27" y="24"/>
                      <a:pt x="24" y="27"/>
                    </a:cubicBezTo>
                    <a:cubicBezTo>
                      <a:pt x="21" y="30"/>
                      <a:pt x="17" y="32"/>
                      <a:pt x="11" y="32"/>
                    </a:cubicBezTo>
                    <a:lnTo>
                      <a:pt x="0" y="32"/>
                    </a:lnTo>
                    <a:close/>
                    <a:moveTo>
                      <a:pt x="7" y="6"/>
                    </a:moveTo>
                    <a:cubicBezTo>
                      <a:pt x="7" y="26"/>
                      <a:pt x="7" y="26"/>
                      <a:pt x="7" y="26"/>
                    </a:cubicBezTo>
                    <a:cubicBezTo>
                      <a:pt x="11" y="26"/>
                      <a:pt x="11" y="26"/>
                      <a:pt x="11" y="26"/>
                    </a:cubicBezTo>
                    <a:cubicBezTo>
                      <a:pt x="14" y="26"/>
                      <a:pt x="16" y="25"/>
                      <a:pt x="18" y="23"/>
                    </a:cubicBezTo>
                    <a:cubicBezTo>
                      <a:pt x="20" y="21"/>
                      <a:pt x="21" y="19"/>
                      <a:pt x="21" y="16"/>
                    </a:cubicBezTo>
                    <a:cubicBezTo>
                      <a:pt x="21" y="12"/>
                      <a:pt x="20" y="10"/>
                      <a:pt x="18" y="8"/>
                    </a:cubicBezTo>
                    <a:cubicBezTo>
                      <a:pt x="16" y="7"/>
                      <a:pt x="14" y="6"/>
                      <a:pt x="11" y="6"/>
                    </a:cubicBezTo>
                    <a:lnTo>
                      <a:pt x="7"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7" name="Freeform 598"/>
              <p:cNvSpPr>
                <a:spLocks noEditPoints="1"/>
              </p:cNvSpPr>
              <p:nvPr/>
            </p:nvSpPr>
            <p:spPr bwMode="auto">
              <a:xfrm>
                <a:off x="1650" y="3173"/>
                <a:ext cx="64" cy="66"/>
              </a:xfrm>
              <a:custGeom>
                <a:avLst/>
                <a:gdLst>
                  <a:gd name="T0" fmla="*/ 31 w 31"/>
                  <a:gd name="T1" fmla="*/ 32 h 32"/>
                  <a:gd name="T2" fmla="*/ 23 w 31"/>
                  <a:gd name="T3" fmla="*/ 32 h 32"/>
                  <a:gd name="T4" fmla="*/ 21 w 31"/>
                  <a:gd name="T5" fmla="*/ 25 h 32"/>
                  <a:gd name="T6" fmla="*/ 10 w 31"/>
                  <a:gd name="T7" fmla="*/ 25 h 32"/>
                  <a:gd name="T8" fmla="*/ 7 w 31"/>
                  <a:gd name="T9" fmla="*/ 32 h 32"/>
                  <a:gd name="T10" fmla="*/ 0 w 31"/>
                  <a:gd name="T11" fmla="*/ 32 h 32"/>
                  <a:gd name="T12" fmla="*/ 11 w 31"/>
                  <a:gd name="T13" fmla="*/ 0 h 32"/>
                  <a:gd name="T14" fmla="*/ 20 w 31"/>
                  <a:gd name="T15" fmla="*/ 0 h 32"/>
                  <a:gd name="T16" fmla="*/ 31 w 31"/>
                  <a:gd name="T17" fmla="*/ 32 h 32"/>
                  <a:gd name="T18" fmla="*/ 19 w 31"/>
                  <a:gd name="T19" fmla="*/ 19 h 32"/>
                  <a:gd name="T20" fmla="*/ 16 w 31"/>
                  <a:gd name="T21" fmla="*/ 8 h 32"/>
                  <a:gd name="T22" fmla="*/ 15 w 31"/>
                  <a:gd name="T23" fmla="*/ 6 h 32"/>
                  <a:gd name="T24" fmla="*/ 15 w 31"/>
                  <a:gd name="T25" fmla="*/ 6 h 32"/>
                  <a:gd name="T26" fmla="*/ 15 w 31"/>
                  <a:gd name="T27" fmla="*/ 8 h 32"/>
                  <a:gd name="T28" fmla="*/ 11 w 31"/>
                  <a:gd name="T29" fmla="*/ 19 h 32"/>
                  <a:gd name="T30" fmla="*/ 19 w 31"/>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2">
                    <a:moveTo>
                      <a:pt x="31" y="32"/>
                    </a:moveTo>
                    <a:cubicBezTo>
                      <a:pt x="23" y="32"/>
                      <a:pt x="23" y="32"/>
                      <a:pt x="23" y="32"/>
                    </a:cubicBezTo>
                    <a:cubicBezTo>
                      <a:pt x="21" y="25"/>
                      <a:pt x="21" y="25"/>
                      <a:pt x="21" y="25"/>
                    </a:cubicBezTo>
                    <a:cubicBezTo>
                      <a:pt x="10" y="25"/>
                      <a:pt x="10" y="25"/>
                      <a:pt x="10" y="25"/>
                    </a:cubicBezTo>
                    <a:cubicBezTo>
                      <a:pt x="7" y="32"/>
                      <a:pt x="7" y="32"/>
                      <a:pt x="7" y="32"/>
                    </a:cubicBezTo>
                    <a:cubicBezTo>
                      <a:pt x="0" y="32"/>
                      <a:pt x="0" y="32"/>
                      <a:pt x="0" y="32"/>
                    </a:cubicBezTo>
                    <a:cubicBezTo>
                      <a:pt x="11" y="0"/>
                      <a:pt x="11" y="0"/>
                      <a:pt x="11" y="0"/>
                    </a:cubicBezTo>
                    <a:cubicBezTo>
                      <a:pt x="20" y="0"/>
                      <a:pt x="20" y="0"/>
                      <a:pt x="20" y="0"/>
                    </a:cubicBezTo>
                    <a:lnTo>
                      <a:pt x="31" y="32"/>
                    </a:lnTo>
                    <a:close/>
                    <a:moveTo>
                      <a:pt x="19" y="19"/>
                    </a:moveTo>
                    <a:cubicBezTo>
                      <a:pt x="16" y="8"/>
                      <a:pt x="16" y="8"/>
                      <a:pt x="16" y="8"/>
                    </a:cubicBezTo>
                    <a:cubicBezTo>
                      <a:pt x="16" y="8"/>
                      <a:pt x="16" y="7"/>
                      <a:pt x="15" y="6"/>
                    </a:cubicBezTo>
                    <a:cubicBezTo>
                      <a:pt x="15" y="6"/>
                      <a:pt x="15" y="6"/>
                      <a:pt x="15" y="6"/>
                    </a:cubicBezTo>
                    <a:cubicBezTo>
                      <a:pt x="15" y="7"/>
                      <a:pt x="15" y="7"/>
                      <a:pt x="15" y="8"/>
                    </a:cubicBezTo>
                    <a:cubicBezTo>
                      <a:pt x="11" y="19"/>
                      <a:pt x="11" y="19"/>
                      <a:pt x="11" y="19"/>
                    </a:cubicBezTo>
                    <a:lnTo>
                      <a:pt x="19"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8" name="Freeform 599"/>
              <p:cNvSpPr>
                <a:spLocks/>
              </p:cNvSpPr>
              <p:nvPr/>
            </p:nvSpPr>
            <p:spPr bwMode="auto">
              <a:xfrm>
                <a:off x="1710" y="3173"/>
                <a:ext cx="52" cy="66"/>
              </a:xfrm>
              <a:custGeom>
                <a:avLst/>
                <a:gdLst>
                  <a:gd name="T0" fmla="*/ 52 w 52"/>
                  <a:gd name="T1" fmla="*/ 12 h 66"/>
                  <a:gd name="T2" fmla="*/ 33 w 52"/>
                  <a:gd name="T3" fmla="*/ 12 h 66"/>
                  <a:gd name="T4" fmla="*/ 33 w 52"/>
                  <a:gd name="T5" fmla="*/ 66 h 66"/>
                  <a:gd name="T6" fmla="*/ 18 w 52"/>
                  <a:gd name="T7" fmla="*/ 66 h 66"/>
                  <a:gd name="T8" fmla="*/ 18 w 52"/>
                  <a:gd name="T9" fmla="*/ 12 h 66"/>
                  <a:gd name="T10" fmla="*/ 0 w 52"/>
                  <a:gd name="T11" fmla="*/ 12 h 66"/>
                  <a:gd name="T12" fmla="*/ 0 w 52"/>
                  <a:gd name="T13" fmla="*/ 0 h 66"/>
                  <a:gd name="T14" fmla="*/ 52 w 52"/>
                  <a:gd name="T15" fmla="*/ 0 h 66"/>
                  <a:gd name="T16" fmla="*/ 52 w 52"/>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52" y="12"/>
                    </a:moveTo>
                    <a:lnTo>
                      <a:pt x="33" y="12"/>
                    </a:lnTo>
                    <a:lnTo>
                      <a:pt x="33" y="66"/>
                    </a:lnTo>
                    <a:lnTo>
                      <a:pt x="18" y="66"/>
                    </a:lnTo>
                    <a:lnTo>
                      <a:pt x="18" y="12"/>
                    </a:lnTo>
                    <a:lnTo>
                      <a:pt x="0" y="12"/>
                    </a:lnTo>
                    <a:lnTo>
                      <a:pt x="0" y="0"/>
                    </a:lnTo>
                    <a:lnTo>
                      <a:pt x="52" y="0"/>
                    </a:lnTo>
                    <a:lnTo>
                      <a:pt x="52"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9" name="Freeform 600"/>
              <p:cNvSpPr>
                <a:spLocks noEditPoints="1"/>
              </p:cNvSpPr>
              <p:nvPr/>
            </p:nvSpPr>
            <p:spPr bwMode="auto">
              <a:xfrm>
                <a:off x="1758" y="3173"/>
                <a:ext cx="66" cy="66"/>
              </a:xfrm>
              <a:custGeom>
                <a:avLst/>
                <a:gdLst>
                  <a:gd name="T0" fmla="*/ 32 w 32"/>
                  <a:gd name="T1" fmla="*/ 32 h 32"/>
                  <a:gd name="T2" fmla="*/ 24 w 32"/>
                  <a:gd name="T3" fmla="*/ 32 h 32"/>
                  <a:gd name="T4" fmla="*/ 22 w 32"/>
                  <a:gd name="T5" fmla="*/ 25 h 32"/>
                  <a:gd name="T6" fmla="*/ 10 w 32"/>
                  <a:gd name="T7" fmla="*/ 25 h 32"/>
                  <a:gd name="T8" fmla="*/ 8 w 32"/>
                  <a:gd name="T9" fmla="*/ 32 h 32"/>
                  <a:gd name="T10" fmla="*/ 0 w 32"/>
                  <a:gd name="T11" fmla="*/ 32 h 32"/>
                  <a:gd name="T12" fmla="*/ 12 w 32"/>
                  <a:gd name="T13" fmla="*/ 0 h 32"/>
                  <a:gd name="T14" fmla="*/ 20 w 32"/>
                  <a:gd name="T15" fmla="*/ 0 h 32"/>
                  <a:gd name="T16" fmla="*/ 32 w 32"/>
                  <a:gd name="T17" fmla="*/ 32 h 32"/>
                  <a:gd name="T18" fmla="*/ 20 w 32"/>
                  <a:gd name="T19" fmla="*/ 19 h 32"/>
                  <a:gd name="T20" fmla="*/ 17 w 32"/>
                  <a:gd name="T21" fmla="*/ 8 h 32"/>
                  <a:gd name="T22" fmla="*/ 16 w 32"/>
                  <a:gd name="T23" fmla="*/ 6 h 32"/>
                  <a:gd name="T24" fmla="*/ 16 w 32"/>
                  <a:gd name="T25" fmla="*/ 6 h 32"/>
                  <a:gd name="T26" fmla="*/ 15 w 32"/>
                  <a:gd name="T27" fmla="*/ 8 h 32"/>
                  <a:gd name="T28" fmla="*/ 12 w 32"/>
                  <a:gd name="T29" fmla="*/ 19 h 32"/>
                  <a:gd name="T30" fmla="*/ 20 w 32"/>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2" y="32"/>
                    </a:moveTo>
                    <a:cubicBezTo>
                      <a:pt x="24" y="32"/>
                      <a:pt x="24" y="32"/>
                      <a:pt x="24" y="32"/>
                    </a:cubicBezTo>
                    <a:cubicBezTo>
                      <a:pt x="22" y="25"/>
                      <a:pt x="22" y="25"/>
                      <a:pt x="22" y="25"/>
                    </a:cubicBezTo>
                    <a:cubicBezTo>
                      <a:pt x="10" y="25"/>
                      <a:pt x="10" y="25"/>
                      <a:pt x="10" y="25"/>
                    </a:cubicBezTo>
                    <a:cubicBezTo>
                      <a:pt x="8" y="32"/>
                      <a:pt x="8" y="32"/>
                      <a:pt x="8" y="32"/>
                    </a:cubicBezTo>
                    <a:cubicBezTo>
                      <a:pt x="0" y="32"/>
                      <a:pt x="0" y="32"/>
                      <a:pt x="0" y="32"/>
                    </a:cubicBezTo>
                    <a:cubicBezTo>
                      <a:pt x="12" y="0"/>
                      <a:pt x="12" y="0"/>
                      <a:pt x="12" y="0"/>
                    </a:cubicBezTo>
                    <a:cubicBezTo>
                      <a:pt x="20" y="0"/>
                      <a:pt x="20" y="0"/>
                      <a:pt x="20" y="0"/>
                    </a:cubicBezTo>
                    <a:lnTo>
                      <a:pt x="32" y="32"/>
                    </a:lnTo>
                    <a:close/>
                    <a:moveTo>
                      <a:pt x="20" y="19"/>
                    </a:moveTo>
                    <a:cubicBezTo>
                      <a:pt x="17" y="8"/>
                      <a:pt x="17" y="8"/>
                      <a:pt x="17" y="8"/>
                    </a:cubicBezTo>
                    <a:cubicBezTo>
                      <a:pt x="16" y="8"/>
                      <a:pt x="16" y="7"/>
                      <a:pt x="16" y="6"/>
                    </a:cubicBezTo>
                    <a:cubicBezTo>
                      <a:pt x="16" y="6"/>
                      <a:pt x="16" y="6"/>
                      <a:pt x="16" y="6"/>
                    </a:cubicBezTo>
                    <a:cubicBezTo>
                      <a:pt x="16" y="7"/>
                      <a:pt x="16" y="7"/>
                      <a:pt x="15" y="8"/>
                    </a:cubicBezTo>
                    <a:cubicBezTo>
                      <a:pt x="12" y="19"/>
                      <a:pt x="12" y="19"/>
                      <a:pt x="12" y="19"/>
                    </a:cubicBezTo>
                    <a:lnTo>
                      <a:pt x="20"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0" name="Freeform 601"/>
              <p:cNvSpPr>
                <a:spLocks/>
              </p:cNvSpPr>
              <p:nvPr/>
            </p:nvSpPr>
            <p:spPr bwMode="auto">
              <a:xfrm>
                <a:off x="1826" y="3170"/>
                <a:ext cx="52" cy="69"/>
              </a:xfrm>
              <a:custGeom>
                <a:avLst/>
                <a:gdLst>
                  <a:gd name="T0" fmla="*/ 25 w 25"/>
                  <a:gd name="T1" fmla="*/ 32 h 33"/>
                  <a:gd name="T2" fmla="*/ 16 w 25"/>
                  <a:gd name="T3" fmla="*/ 33 h 33"/>
                  <a:gd name="T4" fmla="*/ 4 w 25"/>
                  <a:gd name="T5" fmla="*/ 29 h 33"/>
                  <a:gd name="T6" fmla="*/ 0 w 25"/>
                  <a:gd name="T7" fmla="*/ 18 h 33"/>
                  <a:gd name="T8" fmla="*/ 5 w 25"/>
                  <a:gd name="T9" fmla="*/ 5 h 33"/>
                  <a:gd name="T10" fmla="*/ 17 w 25"/>
                  <a:gd name="T11" fmla="*/ 0 h 33"/>
                  <a:gd name="T12" fmla="*/ 25 w 25"/>
                  <a:gd name="T13" fmla="*/ 1 h 33"/>
                  <a:gd name="T14" fmla="*/ 25 w 25"/>
                  <a:gd name="T15" fmla="*/ 8 h 33"/>
                  <a:gd name="T16" fmla="*/ 18 w 25"/>
                  <a:gd name="T17" fmla="*/ 7 h 33"/>
                  <a:gd name="T18" fmla="*/ 10 w 25"/>
                  <a:gd name="T19" fmla="*/ 9 h 33"/>
                  <a:gd name="T20" fmla="*/ 8 w 25"/>
                  <a:gd name="T21" fmla="*/ 17 h 33"/>
                  <a:gd name="T22" fmla="*/ 10 w 25"/>
                  <a:gd name="T23" fmla="*/ 24 h 33"/>
                  <a:gd name="T24" fmla="*/ 17 w 25"/>
                  <a:gd name="T25" fmla="*/ 27 h 33"/>
                  <a:gd name="T26" fmla="*/ 25 w 25"/>
                  <a:gd name="T27" fmla="*/ 25 h 33"/>
                  <a:gd name="T28" fmla="*/ 25 w 25"/>
                  <a:gd name="T2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3">
                    <a:moveTo>
                      <a:pt x="25" y="32"/>
                    </a:moveTo>
                    <a:cubicBezTo>
                      <a:pt x="23" y="33"/>
                      <a:pt x="20" y="33"/>
                      <a:pt x="16" y="33"/>
                    </a:cubicBezTo>
                    <a:cubicBezTo>
                      <a:pt x="11" y="33"/>
                      <a:pt x="7" y="32"/>
                      <a:pt x="4" y="29"/>
                    </a:cubicBezTo>
                    <a:cubicBezTo>
                      <a:pt x="1" y="26"/>
                      <a:pt x="0" y="22"/>
                      <a:pt x="0" y="18"/>
                    </a:cubicBezTo>
                    <a:cubicBezTo>
                      <a:pt x="0" y="12"/>
                      <a:pt x="2" y="8"/>
                      <a:pt x="5" y="5"/>
                    </a:cubicBezTo>
                    <a:cubicBezTo>
                      <a:pt x="8" y="2"/>
                      <a:pt x="12" y="0"/>
                      <a:pt x="17" y="0"/>
                    </a:cubicBezTo>
                    <a:cubicBezTo>
                      <a:pt x="20" y="0"/>
                      <a:pt x="23" y="1"/>
                      <a:pt x="25" y="1"/>
                    </a:cubicBezTo>
                    <a:cubicBezTo>
                      <a:pt x="25" y="8"/>
                      <a:pt x="25" y="8"/>
                      <a:pt x="25" y="8"/>
                    </a:cubicBezTo>
                    <a:cubicBezTo>
                      <a:pt x="23" y="7"/>
                      <a:pt x="20" y="7"/>
                      <a:pt x="18" y="7"/>
                    </a:cubicBezTo>
                    <a:cubicBezTo>
                      <a:pt x="15" y="7"/>
                      <a:pt x="12" y="7"/>
                      <a:pt x="10" y="9"/>
                    </a:cubicBezTo>
                    <a:cubicBezTo>
                      <a:pt x="9" y="11"/>
                      <a:pt x="8" y="14"/>
                      <a:pt x="8" y="17"/>
                    </a:cubicBezTo>
                    <a:cubicBezTo>
                      <a:pt x="8" y="20"/>
                      <a:pt x="9" y="23"/>
                      <a:pt x="10" y="24"/>
                    </a:cubicBezTo>
                    <a:cubicBezTo>
                      <a:pt x="12" y="26"/>
                      <a:pt x="14" y="27"/>
                      <a:pt x="17" y="27"/>
                    </a:cubicBezTo>
                    <a:cubicBezTo>
                      <a:pt x="20" y="27"/>
                      <a:pt x="23" y="27"/>
                      <a:pt x="25" y="25"/>
                    </a:cubicBezTo>
                    <a:lnTo>
                      <a:pt x="25"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1" name="Freeform 602"/>
              <p:cNvSpPr>
                <a:spLocks/>
              </p:cNvSpPr>
              <p:nvPr/>
            </p:nvSpPr>
            <p:spPr bwMode="auto">
              <a:xfrm>
                <a:off x="1890" y="3173"/>
                <a:ext cx="40" cy="66"/>
              </a:xfrm>
              <a:custGeom>
                <a:avLst/>
                <a:gdLst>
                  <a:gd name="T0" fmla="*/ 40 w 40"/>
                  <a:gd name="T1" fmla="*/ 66 h 66"/>
                  <a:gd name="T2" fmla="*/ 0 w 40"/>
                  <a:gd name="T3" fmla="*/ 66 h 66"/>
                  <a:gd name="T4" fmla="*/ 0 w 40"/>
                  <a:gd name="T5" fmla="*/ 0 h 66"/>
                  <a:gd name="T6" fmla="*/ 38 w 40"/>
                  <a:gd name="T7" fmla="*/ 0 h 66"/>
                  <a:gd name="T8" fmla="*/ 38 w 40"/>
                  <a:gd name="T9" fmla="*/ 12 h 66"/>
                  <a:gd name="T10" fmla="*/ 15 w 40"/>
                  <a:gd name="T11" fmla="*/ 12 h 66"/>
                  <a:gd name="T12" fmla="*/ 15 w 40"/>
                  <a:gd name="T13" fmla="*/ 27 h 66"/>
                  <a:gd name="T14" fmla="*/ 36 w 40"/>
                  <a:gd name="T15" fmla="*/ 27 h 66"/>
                  <a:gd name="T16" fmla="*/ 36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2"/>
                    </a:lnTo>
                    <a:lnTo>
                      <a:pt x="15" y="12"/>
                    </a:lnTo>
                    <a:lnTo>
                      <a:pt x="15" y="27"/>
                    </a:lnTo>
                    <a:lnTo>
                      <a:pt x="36" y="27"/>
                    </a:lnTo>
                    <a:lnTo>
                      <a:pt x="36" y="39"/>
                    </a:lnTo>
                    <a:lnTo>
                      <a:pt x="15" y="39"/>
                    </a:lnTo>
                    <a:lnTo>
                      <a:pt x="15" y="54"/>
                    </a:lnTo>
                    <a:lnTo>
                      <a:pt x="40" y="54"/>
                    </a:lnTo>
                    <a:lnTo>
                      <a:pt x="40" y="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2" name="Freeform 603"/>
              <p:cNvSpPr>
                <a:spLocks/>
              </p:cNvSpPr>
              <p:nvPr/>
            </p:nvSpPr>
            <p:spPr bwMode="auto">
              <a:xfrm>
                <a:off x="1940" y="3173"/>
                <a:ext cx="60" cy="66"/>
              </a:xfrm>
              <a:custGeom>
                <a:avLst/>
                <a:gdLst>
                  <a:gd name="T0" fmla="*/ 29 w 29"/>
                  <a:gd name="T1" fmla="*/ 32 h 32"/>
                  <a:gd name="T2" fmla="*/ 21 w 29"/>
                  <a:gd name="T3" fmla="*/ 32 h 32"/>
                  <a:gd name="T4" fmla="*/ 8 w 29"/>
                  <a:gd name="T5" fmla="*/ 12 h 32"/>
                  <a:gd name="T6" fmla="*/ 7 w 29"/>
                  <a:gd name="T7" fmla="*/ 9 h 32"/>
                  <a:gd name="T8" fmla="*/ 7 w 29"/>
                  <a:gd name="T9" fmla="*/ 9 h 32"/>
                  <a:gd name="T10" fmla="*/ 7 w 29"/>
                  <a:gd name="T11" fmla="*/ 14 h 32"/>
                  <a:gd name="T12" fmla="*/ 7 w 29"/>
                  <a:gd name="T13" fmla="*/ 32 h 32"/>
                  <a:gd name="T14" fmla="*/ 0 w 29"/>
                  <a:gd name="T15" fmla="*/ 32 h 32"/>
                  <a:gd name="T16" fmla="*/ 0 w 29"/>
                  <a:gd name="T17" fmla="*/ 0 h 32"/>
                  <a:gd name="T18" fmla="*/ 8 w 29"/>
                  <a:gd name="T19" fmla="*/ 0 h 32"/>
                  <a:gd name="T20" fmla="*/ 20 w 29"/>
                  <a:gd name="T21" fmla="*/ 19 h 32"/>
                  <a:gd name="T22" fmla="*/ 22 w 29"/>
                  <a:gd name="T23" fmla="*/ 22 h 32"/>
                  <a:gd name="T24" fmla="*/ 22 w 29"/>
                  <a:gd name="T25" fmla="*/ 22 h 32"/>
                  <a:gd name="T26" fmla="*/ 22 w 29"/>
                  <a:gd name="T27" fmla="*/ 18 h 32"/>
                  <a:gd name="T28" fmla="*/ 22 w 29"/>
                  <a:gd name="T29" fmla="*/ 0 h 32"/>
                  <a:gd name="T30" fmla="*/ 29 w 29"/>
                  <a:gd name="T31" fmla="*/ 0 h 32"/>
                  <a:gd name="T32" fmla="*/ 29 w 29"/>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32"/>
                    </a:moveTo>
                    <a:cubicBezTo>
                      <a:pt x="21" y="32"/>
                      <a:pt x="21" y="32"/>
                      <a:pt x="21" y="32"/>
                    </a:cubicBezTo>
                    <a:cubicBezTo>
                      <a:pt x="8" y="12"/>
                      <a:pt x="8" y="12"/>
                      <a:pt x="8" y="12"/>
                    </a:cubicBezTo>
                    <a:cubicBezTo>
                      <a:pt x="7" y="11"/>
                      <a:pt x="7" y="10"/>
                      <a:pt x="7" y="9"/>
                    </a:cubicBezTo>
                    <a:cubicBezTo>
                      <a:pt x="7" y="9"/>
                      <a:pt x="7" y="9"/>
                      <a:pt x="7" y="9"/>
                    </a:cubicBezTo>
                    <a:cubicBezTo>
                      <a:pt x="7" y="10"/>
                      <a:pt x="7" y="12"/>
                      <a:pt x="7" y="14"/>
                    </a:cubicBezTo>
                    <a:cubicBezTo>
                      <a:pt x="7" y="32"/>
                      <a:pt x="7" y="32"/>
                      <a:pt x="7" y="32"/>
                    </a:cubicBezTo>
                    <a:cubicBezTo>
                      <a:pt x="0" y="32"/>
                      <a:pt x="0" y="32"/>
                      <a:pt x="0" y="32"/>
                    </a:cubicBezTo>
                    <a:cubicBezTo>
                      <a:pt x="0" y="0"/>
                      <a:pt x="0" y="0"/>
                      <a:pt x="0" y="0"/>
                    </a:cubicBezTo>
                    <a:cubicBezTo>
                      <a:pt x="8" y="0"/>
                      <a:pt x="8" y="0"/>
                      <a:pt x="8" y="0"/>
                    </a:cubicBezTo>
                    <a:cubicBezTo>
                      <a:pt x="20" y="19"/>
                      <a:pt x="20" y="19"/>
                      <a:pt x="20" y="19"/>
                    </a:cubicBezTo>
                    <a:cubicBezTo>
                      <a:pt x="21" y="20"/>
                      <a:pt x="22" y="21"/>
                      <a:pt x="22" y="22"/>
                    </a:cubicBezTo>
                    <a:cubicBezTo>
                      <a:pt x="22" y="22"/>
                      <a:pt x="22" y="22"/>
                      <a:pt x="22" y="22"/>
                    </a:cubicBezTo>
                    <a:cubicBezTo>
                      <a:pt x="22" y="21"/>
                      <a:pt x="22" y="20"/>
                      <a:pt x="22" y="18"/>
                    </a:cubicBezTo>
                    <a:cubicBezTo>
                      <a:pt x="22" y="0"/>
                      <a:pt x="22" y="0"/>
                      <a:pt x="22" y="0"/>
                    </a:cubicBezTo>
                    <a:cubicBezTo>
                      <a:pt x="29" y="0"/>
                      <a:pt x="29" y="0"/>
                      <a:pt x="29" y="0"/>
                    </a:cubicBezTo>
                    <a:lnTo>
                      <a:pt x="29"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3" name="Freeform 604"/>
              <p:cNvSpPr>
                <a:spLocks/>
              </p:cNvSpPr>
              <p:nvPr/>
            </p:nvSpPr>
            <p:spPr bwMode="auto">
              <a:xfrm>
                <a:off x="2009" y="3173"/>
                <a:ext cx="54" cy="66"/>
              </a:xfrm>
              <a:custGeom>
                <a:avLst/>
                <a:gdLst>
                  <a:gd name="T0" fmla="*/ 54 w 54"/>
                  <a:gd name="T1" fmla="*/ 12 h 66"/>
                  <a:gd name="T2" fmla="*/ 33 w 54"/>
                  <a:gd name="T3" fmla="*/ 12 h 66"/>
                  <a:gd name="T4" fmla="*/ 33 w 54"/>
                  <a:gd name="T5" fmla="*/ 66 h 66"/>
                  <a:gd name="T6" fmla="*/ 18 w 54"/>
                  <a:gd name="T7" fmla="*/ 66 h 66"/>
                  <a:gd name="T8" fmla="*/ 18 w 54"/>
                  <a:gd name="T9" fmla="*/ 12 h 66"/>
                  <a:gd name="T10" fmla="*/ 0 w 54"/>
                  <a:gd name="T11" fmla="*/ 12 h 66"/>
                  <a:gd name="T12" fmla="*/ 0 w 54"/>
                  <a:gd name="T13" fmla="*/ 0 h 66"/>
                  <a:gd name="T14" fmla="*/ 54 w 54"/>
                  <a:gd name="T15" fmla="*/ 0 h 66"/>
                  <a:gd name="T16" fmla="*/ 54 w 54"/>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54" y="12"/>
                    </a:moveTo>
                    <a:lnTo>
                      <a:pt x="33" y="12"/>
                    </a:lnTo>
                    <a:lnTo>
                      <a:pt x="33" y="66"/>
                    </a:lnTo>
                    <a:lnTo>
                      <a:pt x="18" y="66"/>
                    </a:lnTo>
                    <a:lnTo>
                      <a:pt x="18" y="12"/>
                    </a:lnTo>
                    <a:lnTo>
                      <a:pt x="0" y="12"/>
                    </a:lnTo>
                    <a:lnTo>
                      <a:pt x="0" y="0"/>
                    </a:lnTo>
                    <a:lnTo>
                      <a:pt x="54" y="0"/>
                    </a:lnTo>
                    <a:lnTo>
                      <a:pt x="54" y="1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4" name="Freeform 605"/>
              <p:cNvSpPr>
                <a:spLocks/>
              </p:cNvSpPr>
              <p:nvPr/>
            </p:nvSpPr>
            <p:spPr bwMode="auto">
              <a:xfrm>
                <a:off x="2071" y="3173"/>
                <a:ext cx="40" cy="66"/>
              </a:xfrm>
              <a:custGeom>
                <a:avLst/>
                <a:gdLst>
                  <a:gd name="T0" fmla="*/ 40 w 40"/>
                  <a:gd name="T1" fmla="*/ 66 h 66"/>
                  <a:gd name="T2" fmla="*/ 0 w 40"/>
                  <a:gd name="T3" fmla="*/ 66 h 66"/>
                  <a:gd name="T4" fmla="*/ 0 w 40"/>
                  <a:gd name="T5" fmla="*/ 0 h 66"/>
                  <a:gd name="T6" fmla="*/ 37 w 40"/>
                  <a:gd name="T7" fmla="*/ 0 h 66"/>
                  <a:gd name="T8" fmla="*/ 37 w 40"/>
                  <a:gd name="T9" fmla="*/ 12 h 66"/>
                  <a:gd name="T10" fmla="*/ 15 w 40"/>
                  <a:gd name="T11" fmla="*/ 12 h 66"/>
                  <a:gd name="T12" fmla="*/ 15 w 40"/>
                  <a:gd name="T13" fmla="*/ 27 h 66"/>
                  <a:gd name="T14" fmla="*/ 37 w 40"/>
                  <a:gd name="T15" fmla="*/ 27 h 66"/>
                  <a:gd name="T16" fmla="*/ 37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7" y="0"/>
                    </a:lnTo>
                    <a:lnTo>
                      <a:pt x="37" y="12"/>
                    </a:lnTo>
                    <a:lnTo>
                      <a:pt x="15" y="12"/>
                    </a:lnTo>
                    <a:lnTo>
                      <a:pt x="15" y="27"/>
                    </a:lnTo>
                    <a:lnTo>
                      <a:pt x="37" y="27"/>
                    </a:lnTo>
                    <a:lnTo>
                      <a:pt x="37" y="39"/>
                    </a:lnTo>
                    <a:lnTo>
                      <a:pt x="15" y="39"/>
                    </a:lnTo>
                    <a:lnTo>
                      <a:pt x="15" y="54"/>
                    </a:lnTo>
                    <a:lnTo>
                      <a:pt x="40" y="54"/>
                    </a:lnTo>
                    <a:lnTo>
                      <a:pt x="40" y="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5" name="Freeform 606"/>
              <p:cNvSpPr>
                <a:spLocks noEditPoints="1"/>
              </p:cNvSpPr>
              <p:nvPr/>
            </p:nvSpPr>
            <p:spPr bwMode="auto">
              <a:xfrm>
                <a:off x="2121" y="3173"/>
                <a:ext cx="56" cy="66"/>
              </a:xfrm>
              <a:custGeom>
                <a:avLst/>
                <a:gdLst>
                  <a:gd name="T0" fmla="*/ 27 w 27"/>
                  <a:gd name="T1" fmla="*/ 32 h 32"/>
                  <a:gd name="T2" fmla="*/ 19 w 27"/>
                  <a:gd name="T3" fmla="*/ 32 h 32"/>
                  <a:gd name="T4" fmla="*/ 14 w 27"/>
                  <a:gd name="T5" fmla="*/ 24 h 32"/>
                  <a:gd name="T6" fmla="*/ 13 w 27"/>
                  <a:gd name="T7" fmla="*/ 22 h 32"/>
                  <a:gd name="T8" fmla="*/ 12 w 27"/>
                  <a:gd name="T9" fmla="*/ 21 h 32"/>
                  <a:gd name="T10" fmla="*/ 11 w 27"/>
                  <a:gd name="T11" fmla="*/ 20 h 32"/>
                  <a:gd name="T12" fmla="*/ 9 w 27"/>
                  <a:gd name="T13" fmla="*/ 20 h 32"/>
                  <a:gd name="T14" fmla="*/ 7 w 27"/>
                  <a:gd name="T15" fmla="*/ 20 h 32"/>
                  <a:gd name="T16" fmla="*/ 7 w 27"/>
                  <a:gd name="T17" fmla="*/ 32 h 32"/>
                  <a:gd name="T18" fmla="*/ 0 w 27"/>
                  <a:gd name="T19" fmla="*/ 32 h 32"/>
                  <a:gd name="T20" fmla="*/ 0 w 27"/>
                  <a:gd name="T21" fmla="*/ 0 h 32"/>
                  <a:gd name="T22" fmla="*/ 12 w 27"/>
                  <a:gd name="T23" fmla="*/ 0 h 32"/>
                  <a:gd name="T24" fmla="*/ 23 w 27"/>
                  <a:gd name="T25" fmla="*/ 9 h 32"/>
                  <a:gd name="T26" fmla="*/ 23 w 27"/>
                  <a:gd name="T27" fmla="*/ 12 h 32"/>
                  <a:gd name="T28" fmla="*/ 21 w 27"/>
                  <a:gd name="T29" fmla="*/ 14 h 32"/>
                  <a:gd name="T30" fmla="*/ 19 w 27"/>
                  <a:gd name="T31" fmla="*/ 16 h 32"/>
                  <a:gd name="T32" fmla="*/ 16 w 27"/>
                  <a:gd name="T33" fmla="*/ 17 h 32"/>
                  <a:gd name="T34" fmla="*/ 16 w 27"/>
                  <a:gd name="T35" fmla="*/ 18 h 32"/>
                  <a:gd name="T36" fmla="*/ 17 w 27"/>
                  <a:gd name="T37" fmla="*/ 18 h 32"/>
                  <a:gd name="T38" fmla="*/ 19 w 27"/>
                  <a:gd name="T39" fmla="*/ 19 h 32"/>
                  <a:gd name="T40" fmla="*/ 20 w 27"/>
                  <a:gd name="T41" fmla="*/ 21 h 32"/>
                  <a:gd name="T42" fmla="*/ 21 w 27"/>
                  <a:gd name="T43" fmla="*/ 22 h 32"/>
                  <a:gd name="T44" fmla="*/ 27 w 27"/>
                  <a:gd name="T45" fmla="*/ 32 h 32"/>
                  <a:gd name="T46" fmla="*/ 7 w 27"/>
                  <a:gd name="T47" fmla="*/ 5 h 32"/>
                  <a:gd name="T48" fmla="*/ 7 w 27"/>
                  <a:gd name="T49" fmla="*/ 14 h 32"/>
                  <a:gd name="T50" fmla="*/ 11 w 27"/>
                  <a:gd name="T51" fmla="*/ 14 h 32"/>
                  <a:gd name="T52" fmla="*/ 14 w 27"/>
                  <a:gd name="T53" fmla="*/ 13 h 32"/>
                  <a:gd name="T54" fmla="*/ 16 w 27"/>
                  <a:gd name="T55" fmla="*/ 9 h 32"/>
                  <a:gd name="T56" fmla="*/ 11 w 27"/>
                  <a:gd name="T57" fmla="*/ 5 h 32"/>
                  <a:gd name="T58" fmla="*/ 7 w 27"/>
                  <a:gd name="T5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32">
                    <a:moveTo>
                      <a:pt x="27" y="32"/>
                    </a:moveTo>
                    <a:cubicBezTo>
                      <a:pt x="19" y="32"/>
                      <a:pt x="19" y="32"/>
                      <a:pt x="19" y="32"/>
                    </a:cubicBezTo>
                    <a:cubicBezTo>
                      <a:pt x="14" y="24"/>
                      <a:pt x="14" y="24"/>
                      <a:pt x="14" y="24"/>
                    </a:cubicBezTo>
                    <a:cubicBezTo>
                      <a:pt x="13" y="23"/>
                      <a:pt x="13" y="22"/>
                      <a:pt x="13" y="22"/>
                    </a:cubicBezTo>
                    <a:cubicBezTo>
                      <a:pt x="12" y="21"/>
                      <a:pt x="12" y="21"/>
                      <a:pt x="12" y="21"/>
                    </a:cubicBezTo>
                    <a:cubicBezTo>
                      <a:pt x="11" y="20"/>
                      <a:pt x="11" y="20"/>
                      <a:pt x="11" y="20"/>
                    </a:cubicBezTo>
                    <a:cubicBezTo>
                      <a:pt x="10" y="20"/>
                      <a:pt x="10" y="20"/>
                      <a:pt x="9" y="20"/>
                    </a:cubicBezTo>
                    <a:cubicBezTo>
                      <a:pt x="7" y="20"/>
                      <a:pt x="7" y="20"/>
                      <a:pt x="7" y="20"/>
                    </a:cubicBezTo>
                    <a:cubicBezTo>
                      <a:pt x="7" y="32"/>
                      <a:pt x="7" y="32"/>
                      <a:pt x="7" y="32"/>
                    </a:cubicBezTo>
                    <a:cubicBezTo>
                      <a:pt x="0" y="32"/>
                      <a:pt x="0" y="32"/>
                      <a:pt x="0" y="32"/>
                    </a:cubicBezTo>
                    <a:cubicBezTo>
                      <a:pt x="0" y="0"/>
                      <a:pt x="0" y="0"/>
                      <a:pt x="0" y="0"/>
                    </a:cubicBezTo>
                    <a:cubicBezTo>
                      <a:pt x="12" y="0"/>
                      <a:pt x="12" y="0"/>
                      <a:pt x="12" y="0"/>
                    </a:cubicBezTo>
                    <a:cubicBezTo>
                      <a:pt x="19" y="0"/>
                      <a:pt x="23" y="3"/>
                      <a:pt x="23" y="9"/>
                    </a:cubicBezTo>
                    <a:cubicBezTo>
                      <a:pt x="23" y="10"/>
                      <a:pt x="23" y="11"/>
                      <a:pt x="23" y="12"/>
                    </a:cubicBezTo>
                    <a:cubicBezTo>
                      <a:pt x="22" y="13"/>
                      <a:pt x="22" y="13"/>
                      <a:pt x="21" y="14"/>
                    </a:cubicBezTo>
                    <a:cubicBezTo>
                      <a:pt x="21" y="15"/>
                      <a:pt x="20" y="16"/>
                      <a:pt x="19" y="16"/>
                    </a:cubicBezTo>
                    <a:cubicBezTo>
                      <a:pt x="18" y="17"/>
                      <a:pt x="17" y="17"/>
                      <a:pt x="16" y="17"/>
                    </a:cubicBezTo>
                    <a:cubicBezTo>
                      <a:pt x="16" y="18"/>
                      <a:pt x="16" y="18"/>
                      <a:pt x="16" y="18"/>
                    </a:cubicBezTo>
                    <a:cubicBezTo>
                      <a:pt x="17" y="18"/>
                      <a:pt x="17" y="18"/>
                      <a:pt x="17" y="18"/>
                    </a:cubicBezTo>
                    <a:cubicBezTo>
                      <a:pt x="18" y="19"/>
                      <a:pt x="18" y="19"/>
                      <a:pt x="19" y="19"/>
                    </a:cubicBezTo>
                    <a:cubicBezTo>
                      <a:pt x="19" y="20"/>
                      <a:pt x="20" y="20"/>
                      <a:pt x="20" y="21"/>
                    </a:cubicBezTo>
                    <a:cubicBezTo>
                      <a:pt x="20" y="21"/>
                      <a:pt x="21" y="22"/>
                      <a:pt x="21" y="22"/>
                    </a:cubicBezTo>
                    <a:lnTo>
                      <a:pt x="27" y="32"/>
                    </a:lnTo>
                    <a:close/>
                    <a:moveTo>
                      <a:pt x="7" y="5"/>
                    </a:moveTo>
                    <a:cubicBezTo>
                      <a:pt x="7" y="14"/>
                      <a:pt x="7" y="14"/>
                      <a:pt x="7" y="14"/>
                    </a:cubicBezTo>
                    <a:cubicBezTo>
                      <a:pt x="11" y="14"/>
                      <a:pt x="11" y="14"/>
                      <a:pt x="11" y="14"/>
                    </a:cubicBezTo>
                    <a:cubicBezTo>
                      <a:pt x="12" y="14"/>
                      <a:pt x="13" y="14"/>
                      <a:pt x="14" y="13"/>
                    </a:cubicBezTo>
                    <a:cubicBezTo>
                      <a:pt x="15" y="12"/>
                      <a:pt x="16" y="11"/>
                      <a:pt x="16" y="9"/>
                    </a:cubicBezTo>
                    <a:cubicBezTo>
                      <a:pt x="16" y="7"/>
                      <a:pt x="14" y="5"/>
                      <a:pt x="11" y="5"/>
                    </a:cubicBezTo>
                    <a:lnTo>
                      <a:pt x="7" y="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6" name="Oval 608"/>
              <p:cNvSpPr>
                <a:spLocks noChangeArrowheads="1"/>
              </p:cNvSpPr>
              <p:nvPr/>
            </p:nvSpPr>
            <p:spPr bwMode="auto">
              <a:xfrm>
                <a:off x="1284" y="3193"/>
                <a:ext cx="21" cy="21"/>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7" name="Freeform 609"/>
              <p:cNvSpPr>
                <a:spLocks/>
              </p:cNvSpPr>
              <p:nvPr/>
            </p:nvSpPr>
            <p:spPr bwMode="auto">
              <a:xfrm>
                <a:off x="1295" y="3179"/>
                <a:ext cx="62" cy="25"/>
              </a:xfrm>
              <a:custGeom>
                <a:avLst/>
                <a:gdLst>
                  <a:gd name="T0" fmla="*/ 0 w 62"/>
                  <a:gd name="T1" fmla="*/ 25 h 25"/>
                  <a:gd name="T2" fmla="*/ 62 w 62"/>
                  <a:gd name="T3" fmla="*/ 0 h 25"/>
                  <a:gd name="T4" fmla="*/ 0 w 62"/>
                  <a:gd name="T5" fmla="*/ 25 h 25"/>
                </a:gdLst>
                <a:ahLst/>
                <a:cxnLst>
                  <a:cxn ang="0">
                    <a:pos x="T0" y="T1"/>
                  </a:cxn>
                  <a:cxn ang="0">
                    <a:pos x="T2" y="T3"/>
                  </a:cxn>
                  <a:cxn ang="0">
                    <a:pos x="T4" y="T5"/>
                  </a:cxn>
                </a:cxnLst>
                <a:rect l="0" t="0" r="r" b="b"/>
                <a:pathLst>
                  <a:path w="62" h="25">
                    <a:moveTo>
                      <a:pt x="0" y="25"/>
                    </a:moveTo>
                    <a:lnTo>
                      <a:pt x="62" y="0"/>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8" name="Line 610"/>
              <p:cNvSpPr>
                <a:spLocks noChangeShapeType="1"/>
              </p:cNvSpPr>
              <p:nvPr/>
            </p:nvSpPr>
            <p:spPr bwMode="auto">
              <a:xfrm flipV="1">
                <a:off x="1295" y="3179"/>
                <a:ext cx="62" cy="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9" name="Freeform 611"/>
              <p:cNvSpPr>
                <a:spLocks/>
              </p:cNvSpPr>
              <p:nvPr/>
            </p:nvSpPr>
            <p:spPr bwMode="auto">
              <a:xfrm>
                <a:off x="1293" y="3175"/>
                <a:ext cx="66" cy="33"/>
              </a:xfrm>
              <a:custGeom>
                <a:avLst/>
                <a:gdLst>
                  <a:gd name="T0" fmla="*/ 4 w 66"/>
                  <a:gd name="T1" fmla="*/ 33 h 33"/>
                  <a:gd name="T2" fmla="*/ 0 w 66"/>
                  <a:gd name="T3" fmla="*/ 25 h 33"/>
                  <a:gd name="T4" fmla="*/ 62 w 66"/>
                  <a:gd name="T5" fmla="*/ 0 h 33"/>
                  <a:gd name="T6" fmla="*/ 66 w 66"/>
                  <a:gd name="T7" fmla="*/ 8 h 33"/>
                  <a:gd name="T8" fmla="*/ 4 w 66"/>
                  <a:gd name="T9" fmla="*/ 33 h 33"/>
                </a:gdLst>
                <a:ahLst/>
                <a:cxnLst>
                  <a:cxn ang="0">
                    <a:pos x="T0" y="T1"/>
                  </a:cxn>
                  <a:cxn ang="0">
                    <a:pos x="T2" y="T3"/>
                  </a:cxn>
                  <a:cxn ang="0">
                    <a:pos x="T4" y="T5"/>
                  </a:cxn>
                  <a:cxn ang="0">
                    <a:pos x="T6" y="T7"/>
                  </a:cxn>
                  <a:cxn ang="0">
                    <a:pos x="T8" y="T9"/>
                  </a:cxn>
                </a:cxnLst>
                <a:rect l="0" t="0" r="r" b="b"/>
                <a:pathLst>
                  <a:path w="66" h="33">
                    <a:moveTo>
                      <a:pt x="4" y="33"/>
                    </a:moveTo>
                    <a:lnTo>
                      <a:pt x="0" y="25"/>
                    </a:lnTo>
                    <a:lnTo>
                      <a:pt x="62" y="0"/>
                    </a:lnTo>
                    <a:lnTo>
                      <a:pt x="66" y="8"/>
                    </a:lnTo>
                    <a:lnTo>
                      <a:pt x="4"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618" name="Freeform 613"/>
            <p:cNvSpPr>
              <a:spLocks/>
            </p:cNvSpPr>
            <p:nvPr/>
          </p:nvSpPr>
          <p:spPr bwMode="auto">
            <a:xfrm>
              <a:off x="1236" y="3152"/>
              <a:ext cx="59" cy="52"/>
            </a:xfrm>
            <a:custGeom>
              <a:avLst/>
              <a:gdLst>
                <a:gd name="T0" fmla="*/ 59 w 59"/>
                <a:gd name="T1" fmla="*/ 52 h 52"/>
                <a:gd name="T2" fmla="*/ 0 w 59"/>
                <a:gd name="T3" fmla="*/ 0 h 52"/>
                <a:gd name="T4" fmla="*/ 59 w 59"/>
                <a:gd name="T5" fmla="*/ 52 h 52"/>
              </a:gdLst>
              <a:ahLst/>
              <a:cxnLst>
                <a:cxn ang="0">
                  <a:pos x="T0" y="T1"/>
                </a:cxn>
                <a:cxn ang="0">
                  <a:pos x="T2" y="T3"/>
                </a:cxn>
                <a:cxn ang="0">
                  <a:pos x="T4" y="T5"/>
                </a:cxn>
              </a:cxnLst>
              <a:rect l="0" t="0" r="r" b="b"/>
              <a:pathLst>
                <a:path w="59" h="52">
                  <a:moveTo>
                    <a:pt x="59" y="52"/>
                  </a:moveTo>
                  <a:lnTo>
                    <a:pt x="0" y="0"/>
                  </a:lnTo>
                  <a:lnTo>
                    <a:pt x="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9" name="Line 614"/>
            <p:cNvSpPr>
              <a:spLocks noChangeShapeType="1"/>
            </p:cNvSpPr>
            <p:nvPr/>
          </p:nvSpPr>
          <p:spPr bwMode="auto">
            <a:xfrm flipH="1" flipV="1">
              <a:off x="1236" y="3152"/>
              <a:ext cx="59" cy="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0" name="Freeform 615"/>
            <p:cNvSpPr>
              <a:spLocks/>
            </p:cNvSpPr>
            <p:nvPr/>
          </p:nvSpPr>
          <p:spPr bwMode="auto">
            <a:xfrm>
              <a:off x="1234" y="3150"/>
              <a:ext cx="65" cy="56"/>
            </a:xfrm>
            <a:custGeom>
              <a:avLst/>
              <a:gdLst>
                <a:gd name="T0" fmla="*/ 59 w 65"/>
                <a:gd name="T1" fmla="*/ 56 h 56"/>
                <a:gd name="T2" fmla="*/ 0 w 65"/>
                <a:gd name="T3" fmla="*/ 4 h 56"/>
                <a:gd name="T4" fmla="*/ 5 w 65"/>
                <a:gd name="T5" fmla="*/ 0 h 56"/>
                <a:gd name="T6" fmla="*/ 65 w 65"/>
                <a:gd name="T7" fmla="*/ 50 h 56"/>
                <a:gd name="T8" fmla="*/ 59 w 65"/>
                <a:gd name="T9" fmla="*/ 56 h 56"/>
              </a:gdLst>
              <a:ahLst/>
              <a:cxnLst>
                <a:cxn ang="0">
                  <a:pos x="T0" y="T1"/>
                </a:cxn>
                <a:cxn ang="0">
                  <a:pos x="T2" y="T3"/>
                </a:cxn>
                <a:cxn ang="0">
                  <a:pos x="T4" y="T5"/>
                </a:cxn>
                <a:cxn ang="0">
                  <a:pos x="T6" y="T7"/>
                </a:cxn>
                <a:cxn ang="0">
                  <a:pos x="T8" y="T9"/>
                </a:cxn>
              </a:cxnLst>
              <a:rect l="0" t="0" r="r" b="b"/>
              <a:pathLst>
                <a:path w="65" h="56">
                  <a:moveTo>
                    <a:pt x="59" y="56"/>
                  </a:moveTo>
                  <a:lnTo>
                    <a:pt x="0" y="4"/>
                  </a:lnTo>
                  <a:lnTo>
                    <a:pt x="5" y="0"/>
                  </a:lnTo>
                  <a:lnTo>
                    <a:pt x="65" y="50"/>
                  </a:lnTo>
                  <a:lnTo>
                    <a:pt x="59" y="5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1222" name="Freeform 6"/>
          <p:cNvSpPr>
            <a:spLocks/>
          </p:cNvSpPr>
          <p:nvPr/>
        </p:nvSpPr>
        <p:spPr bwMode="auto">
          <a:xfrm>
            <a:off x="8970192" y="4250910"/>
            <a:ext cx="1906740" cy="1251979"/>
          </a:xfrm>
          <a:custGeom>
            <a:avLst/>
            <a:gdLst>
              <a:gd name="T0" fmla="*/ 342 w 407"/>
              <a:gd name="T1" fmla="*/ 117 h 267"/>
              <a:gd name="T2" fmla="*/ 342 w 407"/>
              <a:gd name="T3" fmla="*/ 112 h 267"/>
              <a:gd name="T4" fmla="*/ 230 w 407"/>
              <a:gd name="T5" fmla="*/ 0 h 267"/>
              <a:gd name="T6" fmla="*/ 136 w 407"/>
              <a:gd name="T7" fmla="*/ 50 h 267"/>
              <a:gd name="T8" fmla="*/ 106 w 407"/>
              <a:gd name="T9" fmla="*/ 41 h 267"/>
              <a:gd name="T10" fmla="*/ 70 w 407"/>
              <a:gd name="T11" fmla="*/ 52 h 267"/>
              <a:gd name="T12" fmla="*/ 41 w 407"/>
              <a:gd name="T13" fmla="*/ 105 h 267"/>
              <a:gd name="T14" fmla="*/ 0 w 407"/>
              <a:gd name="T15" fmla="*/ 179 h 267"/>
              <a:gd name="T16" fmla="*/ 79 w 407"/>
              <a:gd name="T17" fmla="*/ 267 h 267"/>
              <a:gd name="T18" fmla="*/ 89 w 407"/>
              <a:gd name="T19" fmla="*/ 267 h 267"/>
              <a:gd name="T20" fmla="*/ 98 w 407"/>
              <a:gd name="T21" fmla="*/ 267 h 267"/>
              <a:gd name="T22" fmla="*/ 281 w 407"/>
              <a:gd name="T23" fmla="*/ 267 h 267"/>
              <a:gd name="T24" fmla="*/ 284 w 407"/>
              <a:gd name="T25" fmla="*/ 267 h 267"/>
              <a:gd name="T26" fmla="*/ 289 w 407"/>
              <a:gd name="T27" fmla="*/ 267 h 267"/>
              <a:gd name="T28" fmla="*/ 302 w 407"/>
              <a:gd name="T29" fmla="*/ 267 h 267"/>
              <a:gd name="T30" fmla="*/ 332 w 407"/>
              <a:gd name="T31" fmla="*/ 267 h 267"/>
              <a:gd name="T32" fmla="*/ 407 w 407"/>
              <a:gd name="T33" fmla="*/ 192 h 267"/>
              <a:gd name="T34" fmla="*/ 342 w 407"/>
              <a:gd name="T35" fmla="*/ 1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7" h="267">
                <a:moveTo>
                  <a:pt x="342" y="117"/>
                </a:moveTo>
                <a:cubicBezTo>
                  <a:pt x="342" y="115"/>
                  <a:pt x="342" y="113"/>
                  <a:pt x="342" y="112"/>
                </a:cubicBezTo>
                <a:cubicBezTo>
                  <a:pt x="342" y="50"/>
                  <a:pt x="292" y="0"/>
                  <a:pt x="230" y="0"/>
                </a:cubicBezTo>
                <a:cubicBezTo>
                  <a:pt x="191" y="0"/>
                  <a:pt x="157" y="20"/>
                  <a:pt x="136" y="50"/>
                </a:cubicBezTo>
                <a:cubicBezTo>
                  <a:pt x="128" y="44"/>
                  <a:pt x="117" y="41"/>
                  <a:pt x="106" y="41"/>
                </a:cubicBezTo>
                <a:cubicBezTo>
                  <a:pt x="92" y="41"/>
                  <a:pt x="80" y="45"/>
                  <a:pt x="70" y="52"/>
                </a:cubicBezTo>
                <a:cubicBezTo>
                  <a:pt x="53" y="64"/>
                  <a:pt x="41" y="83"/>
                  <a:pt x="41" y="105"/>
                </a:cubicBezTo>
                <a:cubicBezTo>
                  <a:pt x="17" y="121"/>
                  <a:pt x="0" y="148"/>
                  <a:pt x="0" y="179"/>
                </a:cubicBezTo>
                <a:cubicBezTo>
                  <a:pt x="0" y="224"/>
                  <a:pt x="35" y="262"/>
                  <a:pt x="79" y="267"/>
                </a:cubicBezTo>
                <a:cubicBezTo>
                  <a:pt x="82" y="267"/>
                  <a:pt x="86" y="267"/>
                  <a:pt x="89" y="267"/>
                </a:cubicBezTo>
                <a:cubicBezTo>
                  <a:pt x="92" y="267"/>
                  <a:pt x="95" y="267"/>
                  <a:pt x="98" y="267"/>
                </a:cubicBezTo>
                <a:cubicBezTo>
                  <a:pt x="139" y="267"/>
                  <a:pt x="235" y="267"/>
                  <a:pt x="281" y="267"/>
                </a:cubicBezTo>
                <a:cubicBezTo>
                  <a:pt x="282" y="267"/>
                  <a:pt x="283" y="267"/>
                  <a:pt x="284" y="267"/>
                </a:cubicBezTo>
                <a:cubicBezTo>
                  <a:pt x="289" y="267"/>
                  <a:pt x="289" y="267"/>
                  <a:pt x="289" y="267"/>
                </a:cubicBezTo>
                <a:cubicBezTo>
                  <a:pt x="291" y="267"/>
                  <a:pt x="298" y="267"/>
                  <a:pt x="302" y="267"/>
                </a:cubicBezTo>
                <a:cubicBezTo>
                  <a:pt x="332" y="267"/>
                  <a:pt x="332" y="267"/>
                  <a:pt x="332" y="267"/>
                </a:cubicBezTo>
                <a:cubicBezTo>
                  <a:pt x="373" y="266"/>
                  <a:pt x="407" y="233"/>
                  <a:pt x="407" y="192"/>
                </a:cubicBezTo>
                <a:cubicBezTo>
                  <a:pt x="407" y="153"/>
                  <a:pt x="379" y="122"/>
                  <a:pt x="342" y="117"/>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Tree>
    <p:extLst>
      <p:ext uri="{BB962C8B-B14F-4D97-AF65-F5344CB8AC3E}">
        <p14:creationId xmlns:p14="http://schemas.microsoft.com/office/powerpoint/2010/main" val="1594243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0832E-6 -2.36496E-6 L 0.15637 -2.36496E-6 " pathEditMode="relative" rAng="0" ptsTypes="AA">
                                      <p:cBhvr>
                                        <p:cTn id="6" dur="2000" fill="hold"/>
                                        <p:tgtEl>
                                          <p:spTgt spid="613"/>
                                        </p:tgtEl>
                                        <p:attrNameLst>
                                          <p:attrName>ppt_x</p:attrName>
                                          <p:attrName>ppt_y</p:attrName>
                                        </p:attrNameLst>
                                      </p:cBhvr>
                                      <p:rCtr x="7812" y="0"/>
                                    </p:animMotion>
                                  </p:childTnLst>
                                </p:cTn>
                              </p:par>
                              <p:par>
                                <p:cTn id="7" presetID="35" presetClass="path" presetSubtype="0" accel="50000" decel="50000" fill="hold" grpId="0" nodeType="withEffect">
                                  <p:stCondLst>
                                    <p:cond delay="0"/>
                                  </p:stCondLst>
                                  <p:childTnLst>
                                    <p:animMotion origin="layout" path="M -4.81746E-6 -2.23332E-6 L -0.16122 -2.23332E-6 " pathEditMode="relative" rAng="0" ptsTypes="AA">
                                      <p:cBhvr>
                                        <p:cTn id="8" dur="2000" fill="hold"/>
                                        <p:tgtEl>
                                          <p:spTgt spid="1221"/>
                                        </p:tgtEl>
                                        <p:attrNameLst>
                                          <p:attrName>ppt_x</p:attrName>
                                          <p:attrName>ppt_y</p:attrName>
                                        </p:attrNameLst>
                                      </p:cBhvr>
                                      <p:rCtr x="-8067" y="0"/>
                                    </p:animMotion>
                                  </p:childTnLst>
                                </p:cTn>
                              </p:par>
                              <p:par>
                                <p:cTn id="9" presetID="35" presetClass="path" presetSubtype="0" accel="50000" decel="50000" fill="hold" grpId="0" nodeType="withEffect">
                                  <p:stCondLst>
                                    <p:cond delay="0"/>
                                  </p:stCondLst>
                                  <p:childTnLst>
                                    <p:animMotion origin="layout" path="M 1.82027E-6 4.19428E-6 L -0.15229 4.19428E-6 " pathEditMode="relative" rAng="0" ptsTypes="AA">
                                      <p:cBhvr>
                                        <p:cTn id="10" dur="2000" fill="hold"/>
                                        <p:tgtEl>
                                          <p:spTgt spid="1222"/>
                                        </p:tgtEl>
                                        <p:attrNameLst>
                                          <p:attrName>ppt_x</p:attrName>
                                          <p:attrName>ppt_y</p:attrName>
                                        </p:attrNameLst>
                                      </p:cBhvr>
                                      <p:rCtr x="-76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 grpId="0" animBg="1"/>
      <p:bldP spid="1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44"/>
            <a:ext cx="12193557" cy="68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487"/>
            <a:ext cx="12192000" cy="3984110"/>
          </a:xfrm>
          <a:prstGeom prst="rect">
            <a:avLst/>
          </a:prstGeom>
          <a:gradFill>
            <a:gsLst>
              <a:gs pos="0">
                <a:schemeClr val="accent1">
                  <a:lumMod val="75000"/>
                  <a:alpha val="86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568" dirty="0">
              <a:solidFill>
                <a:srgbClr val="68217A"/>
              </a:solidFill>
            </a:endParaRPr>
          </a:p>
        </p:txBody>
      </p:sp>
      <p:grpSp>
        <p:nvGrpSpPr>
          <p:cNvPr id="4" name="Group 3"/>
          <p:cNvGrpSpPr/>
          <p:nvPr/>
        </p:nvGrpSpPr>
        <p:grpSpPr>
          <a:xfrm>
            <a:off x="427760" y="246647"/>
            <a:ext cx="8846206" cy="2332110"/>
            <a:chOff x="798286" y="651453"/>
            <a:chExt cx="9023591" cy="2378874"/>
          </a:xfrm>
        </p:grpSpPr>
        <p:sp>
          <p:nvSpPr>
            <p:cNvPr id="3" name="TextBox 2"/>
            <p:cNvSpPr txBox="1"/>
            <p:nvPr/>
          </p:nvSpPr>
          <p:spPr>
            <a:xfrm>
              <a:off x="798286" y="651453"/>
              <a:ext cx="7928774" cy="1569660"/>
            </a:xfrm>
            <a:prstGeom prst="rect">
              <a:avLst/>
            </a:prstGeom>
            <a:noFill/>
          </p:spPr>
          <p:txBody>
            <a:bodyPr wrap="none" rtlCol="0">
              <a:spAutoFit/>
            </a:bodyPr>
            <a:lstStyle/>
            <a:p>
              <a:pPr defTabSz="914314"/>
              <a:r>
                <a:rPr lang="en-US" sz="9411" b="1" dirty="0">
                  <a:solidFill>
                    <a:srgbClr val="FFFFFF"/>
                  </a:solidFill>
                </a:rPr>
                <a:t>REPOUSSER</a:t>
              </a:r>
              <a:r>
                <a:rPr lang="en-US" sz="3529" b="1" dirty="0">
                  <a:solidFill>
                    <a:srgbClr val="FFFFFF"/>
                  </a:solidFill>
                </a:rPr>
                <a:t> LES</a:t>
              </a:r>
            </a:p>
          </p:txBody>
        </p:sp>
        <p:sp>
          <p:nvSpPr>
            <p:cNvPr id="6" name="TextBox 5"/>
            <p:cNvSpPr txBox="1"/>
            <p:nvPr/>
          </p:nvSpPr>
          <p:spPr>
            <a:xfrm>
              <a:off x="6730966" y="2014664"/>
              <a:ext cx="3090911" cy="1015663"/>
            </a:xfrm>
            <a:prstGeom prst="rect">
              <a:avLst/>
            </a:prstGeom>
            <a:noFill/>
          </p:spPr>
          <p:txBody>
            <a:bodyPr wrap="none" rtlCol="0">
              <a:spAutoFit/>
            </a:bodyPr>
            <a:lstStyle/>
            <a:p>
              <a:pPr defTabSz="914314"/>
              <a:r>
                <a:rPr lang="en-US" sz="5882" b="1" dirty="0">
                  <a:solidFill>
                    <a:srgbClr val="FFFFFF"/>
                  </a:solidFill>
                </a:rPr>
                <a:t>LIMITES</a:t>
              </a:r>
            </a:p>
          </p:txBody>
        </p:sp>
      </p:grpSp>
    </p:spTree>
    <p:extLst>
      <p:ext uri="{BB962C8B-B14F-4D97-AF65-F5344CB8AC3E}">
        <p14:creationId xmlns:p14="http://schemas.microsoft.com/office/powerpoint/2010/main" val="1421886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42" presetClass="path" presetSubtype="0" decel="100000" fill="hold" nodeType="withEffect">
                                  <p:stCondLst>
                                    <p:cond delay="0"/>
                                  </p:stCondLst>
                                  <p:childTnLst>
                                    <p:animMotion origin="layout" path="M -4.69049E-6 -1.73134E-6 L -4.69049E-6 0.57159 " pathEditMode="relative" rAng="0" ptsTypes="AA">
                                      <p:cBhvr>
                                        <p:cTn id="9" dur="2000" spd="-100000" fill="hold"/>
                                        <p:tgtEl>
                                          <p:spTgt spid="4"/>
                                        </p:tgtEl>
                                        <p:attrNameLst>
                                          <p:attrName>ppt_x</p:attrName>
                                          <p:attrName>ppt_y</p:attrName>
                                        </p:attrNameLst>
                                      </p:cBhvr>
                                      <p:rCtr x="0" y="28568"/>
                                    </p:animMotion>
                                  </p:childTnLst>
                                </p:cTn>
                              </p:par>
                              <p:par>
                                <p:cTn id="10" presetID="10" presetClass="entr" presetSubtype="0" fill="hold" grpId="0"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69240" y="5998481"/>
            <a:ext cx="10722266" cy="210770"/>
            <a:chOff x="274638" y="6047023"/>
            <a:chExt cx="10937270" cy="214996"/>
          </a:xfrm>
        </p:grpSpPr>
        <p:sp>
          <p:nvSpPr>
            <p:cNvPr id="70" name="Oval 69"/>
            <p:cNvSpPr/>
            <p:nvPr/>
          </p:nvSpPr>
          <p:spPr>
            <a:xfrm flipV="1">
              <a:off x="10996912" y="6047023"/>
              <a:ext cx="214996" cy="214996"/>
            </a:xfrm>
            <a:prstGeom prst="ellipse">
              <a:avLst/>
            </a:prstGeom>
            <a:solidFill>
              <a:srgbClr val="002050"/>
            </a:solidFill>
            <a:ln w="5715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372" dirty="0">
                <a:solidFill>
                  <a:srgbClr val="68217A"/>
                </a:solidFill>
              </a:endParaRPr>
            </a:p>
          </p:txBody>
        </p:sp>
        <p:cxnSp>
          <p:nvCxnSpPr>
            <p:cNvPr id="71" name="Straight Connector 70"/>
            <p:cNvCxnSpPr/>
            <p:nvPr/>
          </p:nvCxnSpPr>
          <p:spPr>
            <a:xfrm flipH="1">
              <a:off x="274638" y="6153574"/>
              <a:ext cx="10722274" cy="0"/>
            </a:xfrm>
            <a:prstGeom prst="line">
              <a:avLst/>
            </a:prstGeom>
            <a:ln w="57150" cap="sq">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69240" y="1572138"/>
            <a:ext cx="3104804" cy="4174829"/>
            <a:chOff x="274638" y="1531922"/>
            <a:chExt cx="3167062" cy="4258543"/>
          </a:xfrm>
        </p:grpSpPr>
        <p:sp>
          <p:nvSpPr>
            <p:cNvPr id="5" name="Rectangle 4"/>
            <p:cNvSpPr/>
            <p:nvPr/>
          </p:nvSpPr>
          <p:spPr>
            <a:xfrm>
              <a:off x="274638" y="2118461"/>
              <a:ext cx="3167062" cy="3672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defTabSz="914314">
                <a:spcBef>
                  <a:spcPts val="1176"/>
                </a:spcBef>
                <a:spcAft>
                  <a:spcPts val="1176"/>
                </a:spcAft>
              </a:pPr>
              <a:r>
                <a:rPr lang="en-US" sz="2353" dirty="0">
                  <a:solidFill>
                    <a:srgbClr val="FFFFFF"/>
                  </a:solidFill>
                  <a:latin typeface="Segoe UI Light"/>
                </a:rPr>
                <a:t>Power BI for Office 365 preview</a:t>
              </a:r>
            </a:p>
            <a:p>
              <a:pPr defTabSz="914314">
                <a:spcBef>
                  <a:spcPts val="1176"/>
                </a:spcBef>
                <a:spcAft>
                  <a:spcPts val="1176"/>
                </a:spcAft>
              </a:pPr>
              <a:r>
                <a:rPr lang="en-US" sz="2353" dirty="0">
                  <a:solidFill>
                    <a:srgbClr val="FFFFFF"/>
                  </a:solidFill>
                  <a:latin typeface="Segoe UI Light"/>
                </a:rPr>
                <a:t>Power Query Add-in </a:t>
              </a:r>
              <a:br>
                <a:rPr lang="en-US" sz="2353" dirty="0">
                  <a:solidFill>
                    <a:srgbClr val="FFFFFF"/>
                  </a:solidFill>
                  <a:latin typeface="Segoe UI Light"/>
                </a:rPr>
              </a:br>
              <a:r>
                <a:rPr lang="en-US" sz="2353" dirty="0">
                  <a:solidFill>
                    <a:srgbClr val="FFFFFF"/>
                  </a:solidFill>
                  <a:latin typeface="Segoe UI Light"/>
                </a:rPr>
                <a:t>pour Excel</a:t>
              </a:r>
            </a:p>
            <a:p>
              <a:pPr defTabSz="914314">
                <a:spcBef>
                  <a:spcPts val="1176"/>
                </a:spcBef>
                <a:spcAft>
                  <a:spcPts val="1176"/>
                </a:spcAft>
              </a:pPr>
              <a:r>
                <a:rPr lang="en-US" sz="2353" dirty="0">
                  <a:solidFill>
                    <a:srgbClr val="FFFFFF"/>
                  </a:solidFill>
                  <a:latin typeface="Segoe UI Light"/>
                </a:rPr>
                <a:t>Power Map Add-in </a:t>
              </a:r>
              <a:br>
                <a:rPr lang="en-US" sz="2353" dirty="0">
                  <a:solidFill>
                    <a:srgbClr val="FFFFFF"/>
                  </a:solidFill>
                  <a:latin typeface="Segoe UI Light"/>
                </a:rPr>
              </a:br>
              <a:r>
                <a:rPr lang="en-US" sz="2353" dirty="0">
                  <a:solidFill>
                    <a:srgbClr val="FFFFFF"/>
                  </a:solidFill>
                  <a:latin typeface="Segoe UI Light"/>
                </a:rPr>
                <a:t>pour Excel</a:t>
              </a:r>
            </a:p>
          </p:txBody>
        </p:sp>
        <p:sp>
          <p:nvSpPr>
            <p:cNvPr id="3" name="Rectangle 2"/>
            <p:cNvSpPr/>
            <p:nvPr/>
          </p:nvSpPr>
          <p:spPr>
            <a:xfrm>
              <a:off x="274638" y="1531922"/>
              <a:ext cx="3167062" cy="5865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2353" b="1" dirty="0">
                  <a:solidFill>
                    <a:srgbClr val="FFFFFF"/>
                  </a:solidFill>
                  <a:latin typeface="Segoe UI Light"/>
                </a:rPr>
                <a:t>Office</a:t>
              </a:r>
            </a:p>
          </p:txBody>
        </p:sp>
      </p:grpSp>
      <p:grpSp>
        <p:nvGrpSpPr>
          <p:cNvPr id="6" name="Group 5"/>
          <p:cNvGrpSpPr/>
          <p:nvPr/>
        </p:nvGrpSpPr>
        <p:grpSpPr>
          <a:xfrm>
            <a:off x="3410750" y="1572138"/>
            <a:ext cx="3117255" cy="4174829"/>
            <a:chOff x="3592406" y="1531922"/>
            <a:chExt cx="3179762" cy="4258543"/>
          </a:xfrm>
        </p:grpSpPr>
        <p:sp>
          <p:nvSpPr>
            <p:cNvPr id="21" name="Rectangle 20"/>
            <p:cNvSpPr/>
            <p:nvPr/>
          </p:nvSpPr>
          <p:spPr>
            <a:xfrm>
              <a:off x="3592406" y="2118461"/>
              <a:ext cx="3179762" cy="3672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defTabSz="914314">
                <a:spcBef>
                  <a:spcPts val="1176"/>
                </a:spcBef>
                <a:spcAft>
                  <a:spcPts val="1176"/>
                </a:spcAft>
              </a:pPr>
              <a:r>
                <a:rPr lang="en-US" sz="2353" dirty="0">
                  <a:solidFill>
                    <a:srgbClr val="FFFFFF"/>
                  </a:solidFill>
                  <a:latin typeface="Segoe UI Light"/>
                </a:rPr>
                <a:t>SQL Server </a:t>
              </a:r>
              <a:r>
                <a:rPr lang="en-US" sz="2353" dirty="0" err="1">
                  <a:solidFill>
                    <a:srgbClr val="FFFFFF"/>
                  </a:solidFill>
                  <a:latin typeface="Segoe UI Light"/>
                </a:rPr>
                <a:t>dans</a:t>
              </a:r>
              <a:r>
                <a:rPr lang="en-US" sz="2353" dirty="0">
                  <a:solidFill>
                    <a:srgbClr val="FFFFFF"/>
                  </a:solidFill>
                  <a:latin typeface="Segoe UI Light"/>
                </a:rPr>
                <a:t> Windows Azure VM</a:t>
              </a:r>
            </a:p>
            <a:p>
              <a:pPr defTabSz="914314">
                <a:spcBef>
                  <a:spcPts val="1176"/>
                </a:spcBef>
                <a:spcAft>
                  <a:spcPts val="1176"/>
                </a:spcAft>
              </a:pPr>
              <a:r>
                <a:rPr lang="en-US" sz="2353" dirty="0" err="1">
                  <a:solidFill>
                    <a:srgbClr val="FFFFFF"/>
                  </a:solidFill>
                  <a:latin typeface="Segoe UI Light"/>
                </a:rPr>
                <a:t>HDInsight</a:t>
              </a:r>
              <a:r>
                <a:rPr lang="en-US" sz="2353" dirty="0">
                  <a:solidFill>
                    <a:srgbClr val="FFFFFF"/>
                  </a:solidFill>
                  <a:latin typeface="Segoe UI Light"/>
                </a:rPr>
                <a:t> preview </a:t>
              </a:r>
            </a:p>
            <a:p>
              <a:pPr defTabSz="914314"/>
              <a:endParaRPr lang="en-US" sz="2353" dirty="0">
                <a:solidFill>
                  <a:srgbClr val="FFFFFF"/>
                </a:solidFill>
                <a:latin typeface="Segoe UI Light"/>
              </a:endParaRPr>
            </a:p>
            <a:p>
              <a:pPr defTabSz="914314">
                <a:spcBef>
                  <a:spcPts val="1176"/>
                </a:spcBef>
                <a:spcAft>
                  <a:spcPts val="1176"/>
                </a:spcAft>
              </a:pPr>
              <a:r>
                <a:rPr lang="en-US" sz="2353" dirty="0">
                  <a:solidFill>
                    <a:srgbClr val="FFFFFF"/>
                  </a:solidFill>
                  <a:latin typeface="Segoe UI Light"/>
                </a:rPr>
                <a:t>SQL Database Premium preview</a:t>
              </a:r>
            </a:p>
          </p:txBody>
        </p:sp>
        <p:sp>
          <p:nvSpPr>
            <p:cNvPr id="24" name="Rectangle 23"/>
            <p:cNvSpPr/>
            <p:nvPr/>
          </p:nvSpPr>
          <p:spPr>
            <a:xfrm>
              <a:off x="3592406" y="1531922"/>
              <a:ext cx="3179762" cy="5865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2353" b="1" dirty="0">
                  <a:solidFill>
                    <a:srgbClr val="FFFFFF"/>
                  </a:solidFill>
                  <a:latin typeface="Segoe UI Light"/>
                </a:rPr>
                <a:t>Windows Azure</a:t>
              </a:r>
            </a:p>
          </p:txBody>
        </p:sp>
      </p:grpSp>
      <p:grpSp>
        <p:nvGrpSpPr>
          <p:cNvPr id="7" name="Group 6"/>
          <p:cNvGrpSpPr/>
          <p:nvPr/>
        </p:nvGrpSpPr>
        <p:grpSpPr>
          <a:xfrm>
            <a:off x="6565355" y="1572138"/>
            <a:ext cx="3303669" cy="4174829"/>
            <a:chOff x="6914357" y="1531922"/>
            <a:chExt cx="3369914" cy="4258543"/>
          </a:xfrm>
        </p:grpSpPr>
        <p:sp>
          <p:nvSpPr>
            <p:cNvPr id="22" name="Rectangle 21"/>
            <p:cNvSpPr/>
            <p:nvPr/>
          </p:nvSpPr>
          <p:spPr>
            <a:xfrm>
              <a:off x="6914357" y="2118461"/>
              <a:ext cx="3369914" cy="3672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89642" bIns="44821" numCol="1" spcCol="0" rtlCol="0" fromWordArt="0" anchor="t" anchorCtr="0" forceAA="0" compatLnSpc="1">
              <a:prstTxWarp prst="textNoShape">
                <a:avLst/>
              </a:prstTxWarp>
              <a:noAutofit/>
            </a:bodyPr>
            <a:lstStyle/>
            <a:p>
              <a:pPr defTabSz="914314">
                <a:spcBef>
                  <a:spcPts val="1176"/>
                </a:spcBef>
                <a:spcAft>
                  <a:spcPts val="1176"/>
                </a:spcAft>
              </a:pPr>
              <a:r>
                <a:rPr lang="en-US" sz="2353" dirty="0">
                  <a:solidFill>
                    <a:srgbClr val="FFFFFF"/>
                  </a:solidFill>
                  <a:latin typeface="Segoe UI Light"/>
                </a:rPr>
                <a:t>SQL Server 2012 Parallel Data Warehouse</a:t>
              </a:r>
            </a:p>
            <a:p>
              <a:pPr defTabSz="914314">
                <a:spcBef>
                  <a:spcPts val="1176"/>
                </a:spcBef>
                <a:spcAft>
                  <a:spcPts val="1176"/>
                </a:spcAft>
              </a:pPr>
              <a:r>
                <a:rPr lang="en-US" sz="2353" dirty="0">
                  <a:solidFill>
                    <a:srgbClr val="FFFFFF"/>
                  </a:solidFill>
                  <a:latin typeface="Segoe UI Light"/>
                </a:rPr>
                <a:t>SQL Server 2012 SP1 </a:t>
              </a:r>
            </a:p>
            <a:p>
              <a:pPr defTabSz="914314"/>
              <a:endParaRPr lang="en-US" sz="2353" dirty="0">
                <a:solidFill>
                  <a:srgbClr val="FFFFFF"/>
                </a:solidFill>
                <a:latin typeface="Segoe UI Light"/>
              </a:endParaRPr>
            </a:p>
            <a:p>
              <a:pPr defTabSz="914314">
                <a:spcBef>
                  <a:spcPts val="1176"/>
                </a:spcBef>
                <a:spcAft>
                  <a:spcPts val="1176"/>
                </a:spcAft>
              </a:pPr>
              <a:r>
                <a:rPr lang="en-US" sz="2353" dirty="0">
                  <a:solidFill>
                    <a:srgbClr val="FFFFFF"/>
                  </a:solidFill>
                  <a:latin typeface="Segoe UI Light"/>
                </a:rPr>
                <a:t>SQL Server 2014 CTP1</a:t>
              </a:r>
            </a:p>
          </p:txBody>
        </p:sp>
        <p:sp>
          <p:nvSpPr>
            <p:cNvPr id="25" name="Rectangle 24"/>
            <p:cNvSpPr/>
            <p:nvPr/>
          </p:nvSpPr>
          <p:spPr>
            <a:xfrm>
              <a:off x="6914357" y="1531922"/>
              <a:ext cx="3369914" cy="5865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2353" b="1" dirty="0">
                  <a:solidFill>
                    <a:srgbClr val="FFFFFF"/>
                  </a:solidFill>
                  <a:latin typeface="Segoe UI Light"/>
                </a:rPr>
                <a:t>SQL Server</a:t>
              </a:r>
            </a:p>
          </p:txBody>
        </p:sp>
      </p:grpSp>
      <p:sp>
        <p:nvSpPr>
          <p:cNvPr id="8" name="Title 7"/>
          <p:cNvSpPr>
            <a:spLocks noGrp="1"/>
          </p:cNvSpPr>
          <p:nvPr>
            <p:ph type="title"/>
          </p:nvPr>
        </p:nvSpPr>
        <p:spPr/>
        <p:txBody>
          <a:bodyPr/>
          <a:lstStyle/>
          <a:p>
            <a:r>
              <a:rPr lang="fr-FR" dirty="0" smtClean="0"/>
              <a:t>Une année pleine d’innovations</a:t>
            </a:r>
            <a:endParaRPr lang="fr-FR" dirty="0"/>
          </a:p>
        </p:txBody>
      </p:sp>
    </p:spTree>
    <p:extLst>
      <p:ext uri="{BB962C8B-B14F-4D97-AF65-F5344CB8AC3E}">
        <p14:creationId xmlns:p14="http://schemas.microsoft.com/office/powerpoint/2010/main" val="1590725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948" y="1018310"/>
            <a:ext cx="9379812" cy="1107996"/>
          </a:xfrm>
          <a:prstGeom prst="rect">
            <a:avLst/>
          </a:prstGeom>
          <a:noFill/>
        </p:spPr>
        <p:txBody>
          <a:bodyPr wrap="none" rtlCol="0">
            <a:spAutoFit/>
          </a:bodyPr>
          <a:lstStyle/>
          <a:p>
            <a:pPr algn="ctr"/>
            <a:r>
              <a:rPr lang="fr-FR" sz="6600" dirty="0" smtClean="0">
                <a:solidFill>
                  <a:schemeClr val="bg1"/>
                </a:solidFill>
                <a:latin typeface="+mj-lt"/>
              </a:rPr>
              <a:t>Bienvenue</a:t>
            </a:r>
            <a:r>
              <a:rPr lang="fr-FR" sz="6600" dirty="0" smtClean="0">
                <a:solidFill>
                  <a:schemeClr val="bg1"/>
                </a:solidFill>
              </a:rPr>
              <a:t> </a:t>
            </a:r>
            <a:r>
              <a:rPr lang="fr-FR" sz="6600" b="1" dirty="0" smtClean="0">
                <a:solidFill>
                  <a:schemeClr val="bg1"/>
                </a:solidFill>
              </a:rPr>
              <a:t>#</a:t>
            </a:r>
            <a:r>
              <a:rPr lang="fr-FR" sz="6600" b="1" dirty="0" err="1" smtClean="0">
                <a:solidFill>
                  <a:schemeClr val="bg1"/>
                </a:solidFill>
              </a:rPr>
              <a:t>SQLFamily</a:t>
            </a:r>
            <a:r>
              <a:rPr lang="fr-FR" sz="6600" dirty="0" smtClean="0">
                <a:solidFill>
                  <a:schemeClr val="bg1"/>
                </a:solidFill>
              </a:rPr>
              <a:t> !</a:t>
            </a:r>
            <a:endParaRPr lang="fr-FR" sz="6600" dirty="0">
              <a:solidFill>
                <a:schemeClr val="bg1"/>
              </a:solidFill>
            </a:endParaRPr>
          </a:p>
        </p:txBody>
      </p:sp>
    </p:spTree>
    <p:extLst>
      <p:ext uri="{BB962C8B-B14F-4D97-AF65-F5344CB8AC3E}">
        <p14:creationId xmlns:p14="http://schemas.microsoft.com/office/powerpoint/2010/main" val="333897287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p:nvPr/>
        </p:nvSpPr>
        <p:spPr>
          <a:xfrm>
            <a:off x="370398" y="1792507"/>
            <a:ext cx="5826761" cy="360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r>
              <a:rPr lang="fr-FR" sz="1568" dirty="0">
                <a:solidFill>
                  <a:srgbClr val="68217A"/>
                </a:solidFill>
              </a:rPr>
              <a:t>   </a:t>
            </a:r>
          </a:p>
        </p:txBody>
      </p:sp>
      <p:grpSp>
        <p:nvGrpSpPr>
          <p:cNvPr id="2" name="Group 1"/>
          <p:cNvGrpSpPr/>
          <p:nvPr/>
        </p:nvGrpSpPr>
        <p:grpSpPr>
          <a:xfrm>
            <a:off x="830405" y="2137270"/>
            <a:ext cx="4670979" cy="3260412"/>
            <a:chOff x="555739" y="2001830"/>
            <a:chExt cx="4764642" cy="3325790"/>
          </a:xfrm>
        </p:grpSpPr>
        <p:sp>
          <p:nvSpPr>
            <p:cNvPr id="157" name="Freeform 12"/>
            <p:cNvSpPr>
              <a:spLocks/>
            </p:cNvSpPr>
            <p:nvPr/>
          </p:nvSpPr>
          <p:spPr bwMode="auto">
            <a:xfrm>
              <a:off x="3388869" y="2162820"/>
              <a:ext cx="1836670" cy="1209472"/>
            </a:xfrm>
            <a:custGeom>
              <a:avLst/>
              <a:gdLst>
                <a:gd name="T0" fmla="*/ 378 w 450"/>
                <a:gd name="T1" fmla="*/ 130 h 296"/>
                <a:gd name="T2" fmla="*/ 378 w 450"/>
                <a:gd name="T3" fmla="*/ 124 h 296"/>
                <a:gd name="T4" fmla="*/ 254 w 450"/>
                <a:gd name="T5" fmla="*/ 0 h 296"/>
                <a:gd name="T6" fmla="*/ 150 w 450"/>
                <a:gd name="T7" fmla="*/ 55 h 296"/>
                <a:gd name="T8" fmla="*/ 116 w 450"/>
                <a:gd name="T9" fmla="*/ 46 h 296"/>
                <a:gd name="T10" fmla="*/ 76 w 450"/>
                <a:gd name="T11" fmla="*/ 58 h 296"/>
                <a:gd name="T12" fmla="*/ 44 w 450"/>
                <a:gd name="T13" fmla="*/ 116 h 296"/>
                <a:gd name="T14" fmla="*/ 0 w 450"/>
                <a:gd name="T15" fmla="*/ 198 h 296"/>
                <a:gd name="T16" fmla="*/ 86 w 450"/>
                <a:gd name="T17" fmla="*/ 296 h 296"/>
                <a:gd name="T18" fmla="*/ 97 w 450"/>
                <a:gd name="T19" fmla="*/ 296 h 296"/>
                <a:gd name="T20" fmla="*/ 107 w 450"/>
                <a:gd name="T21" fmla="*/ 296 h 296"/>
                <a:gd name="T22" fmla="*/ 310 w 450"/>
                <a:gd name="T23" fmla="*/ 296 h 296"/>
                <a:gd name="T24" fmla="*/ 314 w 450"/>
                <a:gd name="T25" fmla="*/ 296 h 296"/>
                <a:gd name="T26" fmla="*/ 319 w 450"/>
                <a:gd name="T27" fmla="*/ 296 h 296"/>
                <a:gd name="T28" fmla="*/ 334 w 450"/>
                <a:gd name="T29" fmla="*/ 296 h 296"/>
                <a:gd name="T30" fmla="*/ 366 w 450"/>
                <a:gd name="T31" fmla="*/ 296 h 296"/>
                <a:gd name="T32" fmla="*/ 450 w 450"/>
                <a:gd name="T33" fmla="*/ 212 h 296"/>
                <a:gd name="T34" fmla="*/ 378 w 450"/>
                <a:gd name="T35"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96">
                  <a:moveTo>
                    <a:pt x="378" y="130"/>
                  </a:moveTo>
                  <a:cubicBezTo>
                    <a:pt x="378" y="128"/>
                    <a:pt x="378" y="125"/>
                    <a:pt x="378" y="124"/>
                  </a:cubicBezTo>
                  <a:cubicBezTo>
                    <a:pt x="378" y="55"/>
                    <a:pt x="322" y="0"/>
                    <a:pt x="254" y="0"/>
                  </a:cubicBezTo>
                  <a:cubicBezTo>
                    <a:pt x="211" y="0"/>
                    <a:pt x="173" y="22"/>
                    <a:pt x="150" y="55"/>
                  </a:cubicBezTo>
                  <a:cubicBezTo>
                    <a:pt x="140" y="49"/>
                    <a:pt x="129" y="46"/>
                    <a:pt x="116" y="46"/>
                  </a:cubicBezTo>
                  <a:cubicBezTo>
                    <a:pt x="101" y="46"/>
                    <a:pt x="88" y="51"/>
                    <a:pt x="76" y="58"/>
                  </a:cubicBezTo>
                  <a:cubicBezTo>
                    <a:pt x="57" y="71"/>
                    <a:pt x="45" y="92"/>
                    <a:pt x="44" y="116"/>
                  </a:cubicBezTo>
                  <a:cubicBezTo>
                    <a:pt x="18" y="134"/>
                    <a:pt x="0" y="164"/>
                    <a:pt x="0" y="198"/>
                  </a:cubicBezTo>
                  <a:cubicBezTo>
                    <a:pt x="0" y="249"/>
                    <a:pt x="38" y="290"/>
                    <a:pt x="86" y="296"/>
                  </a:cubicBezTo>
                  <a:cubicBezTo>
                    <a:pt x="90" y="296"/>
                    <a:pt x="94" y="296"/>
                    <a:pt x="97" y="296"/>
                  </a:cubicBezTo>
                  <a:cubicBezTo>
                    <a:pt x="101" y="296"/>
                    <a:pt x="104" y="296"/>
                    <a:pt x="107" y="296"/>
                  </a:cubicBezTo>
                  <a:cubicBezTo>
                    <a:pt x="153" y="296"/>
                    <a:pt x="259" y="296"/>
                    <a:pt x="310" y="296"/>
                  </a:cubicBezTo>
                  <a:cubicBezTo>
                    <a:pt x="311" y="296"/>
                    <a:pt x="313" y="296"/>
                    <a:pt x="314" y="296"/>
                  </a:cubicBezTo>
                  <a:cubicBezTo>
                    <a:pt x="319" y="296"/>
                    <a:pt x="319" y="296"/>
                    <a:pt x="319" y="296"/>
                  </a:cubicBezTo>
                  <a:cubicBezTo>
                    <a:pt x="321" y="296"/>
                    <a:pt x="329" y="296"/>
                    <a:pt x="334" y="296"/>
                  </a:cubicBezTo>
                  <a:cubicBezTo>
                    <a:pt x="366" y="296"/>
                    <a:pt x="366" y="296"/>
                    <a:pt x="366" y="296"/>
                  </a:cubicBezTo>
                  <a:cubicBezTo>
                    <a:pt x="412" y="295"/>
                    <a:pt x="450" y="258"/>
                    <a:pt x="450" y="212"/>
                  </a:cubicBezTo>
                  <a:cubicBezTo>
                    <a:pt x="450" y="170"/>
                    <a:pt x="418" y="135"/>
                    <a:pt x="378" y="130"/>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8" name="Rectangle 157"/>
            <p:cNvSpPr/>
            <p:nvPr/>
          </p:nvSpPr>
          <p:spPr>
            <a:xfrm>
              <a:off x="2385396" y="3202671"/>
              <a:ext cx="1230451" cy="21249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59" name="Rectangle 158"/>
            <p:cNvSpPr/>
            <p:nvPr/>
          </p:nvSpPr>
          <p:spPr>
            <a:xfrm>
              <a:off x="555739" y="4794488"/>
              <a:ext cx="235445" cy="5331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60" name="Rectangle 159"/>
            <p:cNvSpPr/>
            <p:nvPr/>
          </p:nvSpPr>
          <p:spPr>
            <a:xfrm>
              <a:off x="783877" y="3354252"/>
              <a:ext cx="1999021" cy="19733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61" name="Rectangle 90"/>
            <p:cNvSpPr>
              <a:spLocks noChangeArrowheads="1"/>
            </p:cNvSpPr>
            <p:nvPr/>
          </p:nvSpPr>
          <p:spPr bwMode="auto">
            <a:xfrm>
              <a:off x="1046694" y="2293090"/>
              <a:ext cx="1455797" cy="30345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2" name="Rectangle 91"/>
            <p:cNvSpPr>
              <a:spLocks noChangeArrowheads="1"/>
            </p:cNvSpPr>
            <p:nvPr/>
          </p:nvSpPr>
          <p:spPr bwMode="auto">
            <a:xfrm>
              <a:off x="1186748" y="2442483"/>
              <a:ext cx="1177243" cy="263459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4" name="Rectangle 92"/>
            <p:cNvSpPr>
              <a:spLocks noChangeArrowheads="1"/>
            </p:cNvSpPr>
            <p:nvPr/>
          </p:nvSpPr>
          <p:spPr bwMode="auto">
            <a:xfrm>
              <a:off x="1254443" y="2517956"/>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5" name="Oval 99"/>
            <p:cNvSpPr>
              <a:spLocks noChangeArrowheads="1"/>
            </p:cNvSpPr>
            <p:nvPr/>
          </p:nvSpPr>
          <p:spPr bwMode="auto">
            <a:xfrm>
              <a:off x="2137569" y="2619107"/>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6" name="Rectangle 100"/>
            <p:cNvSpPr>
              <a:spLocks noChangeArrowheads="1"/>
            </p:cNvSpPr>
            <p:nvPr/>
          </p:nvSpPr>
          <p:spPr bwMode="auto">
            <a:xfrm>
              <a:off x="1254443" y="2860314"/>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7" name="Oval 107"/>
            <p:cNvSpPr>
              <a:spLocks noChangeArrowheads="1"/>
            </p:cNvSpPr>
            <p:nvPr/>
          </p:nvSpPr>
          <p:spPr bwMode="auto">
            <a:xfrm>
              <a:off x="2137569" y="2961465"/>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8" name="Rectangle 108"/>
            <p:cNvSpPr>
              <a:spLocks noChangeArrowheads="1"/>
            </p:cNvSpPr>
            <p:nvPr/>
          </p:nvSpPr>
          <p:spPr bwMode="auto">
            <a:xfrm>
              <a:off x="1254443" y="3202671"/>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9" name="Oval 115"/>
            <p:cNvSpPr>
              <a:spLocks noChangeArrowheads="1"/>
            </p:cNvSpPr>
            <p:nvPr/>
          </p:nvSpPr>
          <p:spPr bwMode="auto">
            <a:xfrm>
              <a:off x="2137569" y="3303821"/>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0" name="Rectangle 116"/>
            <p:cNvSpPr>
              <a:spLocks noChangeArrowheads="1"/>
            </p:cNvSpPr>
            <p:nvPr/>
          </p:nvSpPr>
          <p:spPr bwMode="auto">
            <a:xfrm>
              <a:off x="1254443" y="3543472"/>
              <a:ext cx="1041856" cy="27233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1" name="Oval 123"/>
            <p:cNvSpPr>
              <a:spLocks noChangeArrowheads="1"/>
            </p:cNvSpPr>
            <p:nvPr/>
          </p:nvSpPr>
          <p:spPr bwMode="auto">
            <a:xfrm>
              <a:off x="2137569" y="3646957"/>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5" name="Rectangle 124"/>
            <p:cNvSpPr>
              <a:spLocks noChangeArrowheads="1"/>
            </p:cNvSpPr>
            <p:nvPr/>
          </p:nvSpPr>
          <p:spPr bwMode="auto">
            <a:xfrm>
              <a:off x="1254443" y="3885828"/>
              <a:ext cx="1041856" cy="2731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6" name="Oval 131"/>
            <p:cNvSpPr>
              <a:spLocks noChangeArrowheads="1"/>
            </p:cNvSpPr>
            <p:nvPr/>
          </p:nvSpPr>
          <p:spPr bwMode="auto">
            <a:xfrm>
              <a:off x="2137569" y="3989315"/>
              <a:ext cx="68471" cy="66138"/>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7" name="Rectangle 132"/>
            <p:cNvSpPr>
              <a:spLocks noChangeArrowheads="1"/>
            </p:cNvSpPr>
            <p:nvPr/>
          </p:nvSpPr>
          <p:spPr bwMode="auto">
            <a:xfrm>
              <a:off x="1254443" y="4228186"/>
              <a:ext cx="1041856" cy="2731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8" name="Oval 139"/>
            <p:cNvSpPr>
              <a:spLocks noChangeArrowheads="1"/>
            </p:cNvSpPr>
            <p:nvPr/>
          </p:nvSpPr>
          <p:spPr bwMode="auto">
            <a:xfrm>
              <a:off x="2137569" y="4330116"/>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9" name="Rectangle 140"/>
            <p:cNvSpPr>
              <a:spLocks noChangeArrowheads="1"/>
            </p:cNvSpPr>
            <p:nvPr/>
          </p:nvSpPr>
          <p:spPr bwMode="auto">
            <a:xfrm>
              <a:off x="1254443" y="4571322"/>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0" name="Oval 147"/>
            <p:cNvSpPr>
              <a:spLocks noChangeArrowheads="1"/>
            </p:cNvSpPr>
            <p:nvPr/>
          </p:nvSpPr>
          <p:spPr bwMode="auto">
            <a:xfrm>
              <a:off x="2137569" y="4672473"/>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1" name="Rectangle 180"/>
            <p:cNvSpPr/>
            <p:nvPr/>
          </p:nvSpPr>
          <p:spPr>
            <a:xfrm>
              <a:off x="941256" y="3354251"/>
              <a:ext cx="99892" cy="1973368"/>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82" name="Group 181"/>
            <p:cNvGrpSpPr/>
            <p:nvPr/>
          </p:nvGrpSpPr>
          <p:grpSpPr>
            <a:xfrm>
              <a:off x="2803571" y="4055453"/>
              <a:ext cx="2516810" cy="1272167"/>
              <a:chOff x="2800451" y="3907427"/>
              <a:chExt cx="2809660" cy="1420193"/>
            </a:xfrm>
          </p:grpSpPr>
          <p:sp>
            <p:nvSpPr>
              <p:cNvPr id="216" name="Freeform 164"/>
              <p:cNvSpPr>
                <a:spLocks/>
              </p:cNvSpPr>
              <p:nvPr/>
            </p:nvSpPr>
            <p:spPr bwMode="auto">
              <a:xfrm>
                <a:off x="2800451" y="5150027"/>
                <a:ext cx="281994" cy="177592"/>
              </a:xfrm>
              <a:custGeom>
                <a:avLst/>
                <a:gdLst>
                  <a:gd name="T0" fmla="*/ 108 w 108"/>
                  <a:gd name="T1" fmla="*/ 0 h 67"/>
                  <a:gd name="T2" fmla="*/ 0 w 108"/>
                  <a:gd name="T3" fmla="*/ 0 h 67"/>
                  <a:gd name="T4" fmla="*/ 0 w 108"/>
                  <a:gd name="T5" fmla="*/ 26 h 67"/>
                  <a:gd name="T6" fmla="*/ 41 w 108"/>
                  <a:gd name="T7" fmla="*/ 67 h 67"/>
                  <a:gd name="T8" fmla="*/ 108 w 108"/>
                  <a:gd name="T9" fmla="*/ 67 h 67"/>
                  <a:gd name="T10" fmla="*/ 108 w 108"/>
                  <a:gd name="T11" fmla="*/ 0 h 67"/>
                </a:gdLst>
                <a:ahLst/>
                <a:cxnLst>
                  <a:cxn ang="0">
                    <a:pos x="T0" y="T1"/>
                  </a:cxn>
                  <a:cxn ang="0">
                    <a:pos x="T2" y="T3"/>
                  </a:cxn>
                  <a:cxn ang="0">
                    <a:pos x="T4" y="T5"/>
                  </a:cxn>
                  <a:cxn ang="0">
                    <a:pos x="T6" y="T7"/>
                  </a:cxn>
                  <a:cxn ang="0">
                    <a:pos x="T8" y="T9"/>
                  </a:cxn>
                  <a:cxn ang="0">
                    <a:pos x="T10" y="T11"/>
                  </a:cxn>
                </a:cxnLst>
                <a:rect l="0" t="0" r="r" b="b"/>
                <a:pathLst>
                  <a:path w="108" h="67">
                    <a:moveTo>
                      <a:pt x="108" y="0"/>
                    </a:moveTo>
                    <a:cubicBezTo>
                      <a:pt x="0" y="0"/>
                      <a:pt x="0" y="0"/>
                      <a:pt x="0" y="0"/>
                    </a:cubicBezTo>
                    <a:cubicBezTo>
                      <a:pt x="0" y="26"/>
                      <a:pt x="0" y="26"/>
                      <a:pt x="0" y="26"/>
                    </a:cubicBezTo>
                    <a:cubicBezTo>
                      <a:pt x="0" y="48"/>
                      <a:pt x="18" y="67"/>
                      <a:pt x="41" y="67"/>
                    </a:cubicBezTo>
                    <a:cubicBezTo>
                      <a:pt x="108" y="67"/>
                      <a:pt x="108" y="67"/>
                      <a:pt x="108" y="67"/>
                    </a:cubicBezTo>
                    <a:cubicBezTo>
                      <a:pt x="108" y="41"/>
                      <a:pt x="108" y="19"/>
                      <a:pt x="108" y="0"/>
                    </a:cubicBezTo>
                  </a:path>
                </a:pathLst>
              </a:custGeom>
              <a:solidFill>
                <a:schemeClr val="tx1">
                  <a:alpha val="1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7" name="Rectangle 216"/>
              <p:cNvSpPr/>
              <p:nvPr/>
            </p:nvSpPr>
            <p:spPr>
              <a:xfrm>
                <a:off x="3081190" y="5150027"/>
                <a:ext cx="307853" cy="177592"/>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18" name="Freeform 6"/>
              <p:cNvSpPr>
                <a:spLocks/>
              </p:cNvSpPr>
              <p:nvPr/>
            </p:nvSpPr>
            <p:spPr bwMode="auto">
              <a:xfrm>
                <a:off x="2968136" y="5220583"/>
                <a:ext cx="2641975" cy="107037"/>
              </a:xfrm>
              <a:custGeom>
                <a:avLst/>
                <a:gdLst>
                  <a:gd name="T0" fmla="*/ 0 w 1282"/>
                  <a:gd name="T1" fmla="*/ 0 h 52"/>
                  <a:gd name="T2" fmla="*/ 0 w 1282"/>
                  <a:gd name="T3" fmla="*/ 25 h 52"/>
                  <a:gd name="T4" fmla="*/ 0 w 1282"/>
                  <a:gd name="T5" fmla="*/ 26 h 52"/>
                  <a:gd name="T6" fmla="*/ 0 w 1282"/>
                  <a:gd name="T7" fmla="*/ 27 h 52"/>
                  <a:gd name="T8" fmla="*/ 0 w 1282"/>
                  <a:gd name="T9" fmla="*/ 29 h 52"/>
                  <a:gd name="T10" fmla="*/ 1 w 1282"/>
                  <a:gd name="T11" fmla="*/ 30 h 52"/>
                  <a:gd name="T12" fmla="*/ 26 w 1282"/>
                  <a:gd name="T13" fmla="*/ 52 h 52"/>
                  <a:gd name="T14" fmla="*/ 1256 w 1282"/>
                  <a:gd name="T15" fmla="*/ 52 h 52"/>
                  <a:gd name="T16" fmla="*/ 1281 w 1282"/>
                  <a:gd name="T17" fmla="*/ 33 h 52"/>
                  <a:gd name="T18" fmla="*/ 1282 w 1282"/>
                  <a:gd name="T19" fmla="*/ 32 h 52"/>
                  <a:gd name="T20" fmla="*/ 1282 w 1282"/>
                  <a:gd name="T21" fmla="*/ 0 h 52"/>
                  <a:gd name="T22" fmla="*/ 0 w 128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52">
                    <a:moveTo>
                      <a:pt x="0" y="0"/>
                    </a:moveTo>
                    <a:cubicBezTo>
                      <a:pt x="0" y="25"/>
                      <a:pt x="0" y="25"/>
                      <a:pt x="0" y="25"/>
                    </a:cubicBezTo>
                    <a:cubicBezTo>
                      <a:pt x="0" y="25"/>
                      <a:pt x="0" y="26"/>
                      <a:pt x="0" y="26"/>
                    </a:cubicBezTo>
                    <a:cubicBezTo>
                      <a:pt x="0" y="26"/>
                      <a:pt x="0" y="26"/>
                      <a:pt x="0" y="27"/>
                    </a:cubicBezTo>
                    <a:cubicBezTo>
                      <a:pt x="0" y="29"/>
                      <a:pt x="0" y="29"/>
                      <a:pt x="0" y="29"/>
                    </a:cubicBezTo>
                    <a:cubicBezTo>
                      <a:pt x="1" y="30"/>
                      <a:pt x="1" y="30"/>
                      <a:pt x="1" y="30"/>
                    </a:cubicBezTo>
                    <a:cubicBezTo>
                      <a:pt x="2" y="42"/>
                      <a:pt x="13" y="52"/>
                      <a:pt x="26" y="52"/>
                    </a:cubicBezTo>
                    <a:cubicBezTo>
                      <a:pt x="1256" y="52"/>
                      <a:pt x="1256" y="52"/>
                      <a:pt x="1256" y="52"/>
                    </a:cubicBezTo>
                    <a:cubicBezTo>
                      <a:pt x="1268" y="52"/>
                      <a:pt x="1277" y="44"/>
                      <a:pt x="1281" y="33"/>
                    </a:cubicBezTo>
                    <a:cubicBezTo>
                      <a:pt x="1281" y="33"/>
                      <a:pt x="1282" y="32"/>
                      <a:pt x="1282" y="32"/>
                    </a:cubicBezTo>
                    <a:cubicBezTo>
                      <a:pt x="1282" y="0"/>
                      <a:pt x="1282" y="0"/>
                      <a:pt x="1282" y="0"/>
                    </a:cubicBezTo>
                    <a:lnTo>
                      <a:pt x="0" y="0"/>
                    </a:ln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9" name="Rectangle 7"/>
              <p:cNvSpPr>
                <a:spLocks noChangeArrowheads="1"/>
              </p:cNvSpPr>
              <p:nvPr/>
            </p:nvSpPr>
            <p:spPr bwMode="auto">
              <a:xfrm>
                <a:off x="2968136" y="5174461"/>
                <a:ext cx="2641975" cy="46122"/>
              </a:xfrm>
              <a:prstGeom prst="rect">
                <a:avLst/>
              </a:prstGeom>
              <a:solidFill>
                <a:schemeClr val="accent1">
                  <a:lumMod val="50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0" name="Rectangle 219"/>
              <p:cNvSpPr/>
              <p:nvPr/>
            </p:nvSpPr>
            <p:spPr>
              <a:xfrm>
                <a:off x="3389043" y="3970167"/>
                <a:ext cx="1811607" cy="1132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21" name="Freeform 5"/>
              <p:cNvSpPr>
                <a:spLocks noEditPoints="1"/>
              </p:cNvSpPr>
              <p:nvPr/>
            </p:nvSpPr>
            <p:spPr bwMode="auto">
              <a:xfrm>
                <a:off x="3305780" y="3907427"/>
                <a:ext cx="1972779" cy="1267034"/>
              </a:xfrm>
              <a:custGeom>
                <a:avLst/>
                <a:gdLst>
                  <a:gd name="T0" fmla="*/ 32 w 957"/>
                  <a:gd name="T1" fmla="*/ 614 h 614"/>
                  <a:gd name="T2" fmla="*/ 926 w 957"/>
                  <a:gd name="T3" fmla="*/ 614 h 614"/>
                  <a:gd name="T4" fmla="*/ 957 w 957"/>
                  <a:gd name="T5" fmla="*/ 582 h 614"/>
                  <a:gd name="T6" fmla="*/ 957 w 957"/>
                  <a:gd name="T7" fmla="*/ 33 h 614"/>
                  <a:gd name="T8" fmla="*/ 926 w 957"/>
                  <a:gd name="T9" fmla="*/ 0 h 614"/>
                  <a:gd name="T10" fmla="*/ 32 w 957"/>
                  <a:gd name="T11" fmla="*/ 0 h 614"/>
                  <a:gd name="T12" fmla="*/ 0 w 957"/>
                  <a:gd name="T13" fmla="*/ 33 h 614"/>
                  <a:gd name="T14" fmla="*/ 0 w 957"/>
                  <a:gd name="T15" fmla="*/ 582 h 614"/>
                  <a:gd name="T16" fmla="*/ 32 w 957"/>
                  <a:gd name="T17" fmla="*/ 614 h 614"/>
                  <a:gd name="T18" fmla="*/ 41 w 957"/>
                  <a:gd name="T19" fmla="*/ 36 h 614"/>
                  <a:gd name="T20" fmla="*/ 916 w 957"/>
                  <a:gd name="T21" fmla="*/ 36 h 614"/>
                  <a:gd name="T22" fmla="*/ 916 w 957"/>
                  <a:gd name="T23" fmla="*/ 575 h 614"/>
                  <a:gd name="T24" fmla="*/ 41 w 957"/>
                  <a:gd name="T25" fmla="*/ 575 h 614"/>
                  <a:gd name="T26" fmla="*/ 41 w 957"/>
                  <a:gd name="T27" fmla="*/ 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7" h="614">
                    <a:moveTo>
                      <a:pt x="32" y="614"/>
                    </a:moveTo>
                    <a:cubicBezTo>
                      <a:pt x="926" y="614"/>
                      <a:pt x="926" y="614"/>
                      <a:pt x="926" y="614"/>
                    </a:cubicBezTo>
                    <a:cubicBezTo>
                      <a:pt x="945" y="614"/>
                      <a:pt x="957" y="601"/>
                      <a:pt x="957" y="582"/>
                    </a:cubicBezTo>
                    <a:cubicBezTo>
                      <a:pt x="957" y="33"/>
                      <a:pt x="957" y="33"/>
                      <a:pt x="957" y="33"/>
                    </a:cubicBezTo>
                    <a:cubicBezTo>
                      <a:pt x="957" y="13"/>
                      <a:pt x="945" y="0"/>
                      <a:pt x="926" y="0"/>
                    </a:cubicBezTo>
                    <a:cubicBezTo>
                      <a:pt x="32" y="0"/>
                      <a:pt x="32" y="0"/>
                      <a:pt x="32" y="0"/>
                    </a:cubicBezTo>
                    <a:cubicBezTo>
                      <a:pt x="16" y="0"/>
                      <a:pt x="0" y="13"/>
                      <a:pt x="0" y="33"/>
                    </a:cubicBezTo>
                    <a:cubicBezTo>
                      <a:pt x="0" y="582"/>
                      <a:pt x="0" y="582"/>
                      <a:pt x="0" y="582"/>
                    </a:cubicBezTo>
                    <a:cubicBezTo>
                      <a:pt x="0" y="601"/>
                      <a:pt x="16" y="614"/>
                      <a:pt x="32" y="614"/>
                    </a:cubicBezTo>
                    <a:close/>
                    <a:moveTo>
                      <a:pt x="41" y="36"/>
                    </a:moveTo>
                    <a:cubicBezTo>
                      <a:pt x="916" y="36"/>
                      <a:pt x="916" y="36"/>
                      <a:pt x="916" y="36"/>
                    </a:cubicBezTo>
                    <a:cubicBezTo>
                      <a:pt x="916" y="575"/>
                      <a:pt x="916" y="575"/>
                      <a:pt x="916" y="575"/>
                    </a:cubicBezTo>
                    <a:cubicBezTo>
                      <a:pt x="41" y="575"/>
                      <a:pt x="41" y="575"/>
                      <a:pt x="41" y="575"/>
                    </a:cubicBezTo>
                    <a:cubicBezTo>
                      <a:pt x="41" y="36"/>
                      <a:pt x="41" y="36"/>
                      <a:pt x="41" y="36"/>
                    </a:cubicBez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2" name="Rectangle 7"/>
              <p:cNvSpPr>
                <a:spLocks noChangeArrowheads="1"/>
              </p:cNvSpPr>
              <p:nvPr/>
            </p:nvSpPr>
            <p:spPr bwMode="auto">
              <a:xfrm>
                <a:off x="4829385" y="4716211"/>
                <a:ext cx="116597" cy="27468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3" name="Freeform 8"/>
              <p:cNvSpPr>
                <a:spLocks/>
              </p:cNvSpPr>
              <p:nvPr/>
            </p:nvSpPr>
            <p:spPr bwMode="auto">
              <a:xfrm>
                <a:off x="4408928" y="4760451"/>
                <a:ext cx="116276" cy="230447"/>
              </a:xfrm>
              <a:custGeom>
                <a:avLst/>
                <a:gdLst>
                  <a:gd name="T0" fmla="*/ 0 w 362"/>
                  <a:gd name="T1" fmla="*/ 0 h 922"/>
                  <a:gd name="T2" fmla="*/ 0 w 362"/>
                  <a:gd name="T3" fmla="*/ 185 h 922"/>
                  <a:gd name="T4" fmla="*/ 0 w 362"/>
                  <a:gd name="T5" fmla="*/ 922 h 922"/>
                  <a:gd name="T6" fmla="*/ 362 w 362"/>
                  <a:gd name="T7" fmla="*/ 922 h 922"/>
                  <a:gd name="T8" fmla="*/ 362 w 362"/>
                  <a:gd name="T9" fmla="*/ 43 h 922"/>
                  <a:gd name="T10" fmla="*/ 362 w 362"/>
                  <a:gd name="T11" fmla="*/ 0 h 922"/>
                  <a:gd name="T12" fmla="*/ 0 w 362"/>
                  <a:gd name="T13" fmla="*/ 0 h 922"/>
                </a:gdLst>
                <a:ahLst/>
                <a:cxnLst>
                  <a:cxn ang="0">
                    <a:pos x="T0" y="T1"/>
                  </a:cxn>
                  <a:cxn ang="0">
                    <a:pos x="T2" y="T3"/>
                  </a:cxn>
                  <a:cxn ang="0">
                    <a:pos x="T4" y="T5"/>
                  </a:cxn>
                  <a:cxn ang="0">
                    <a:pos x="T6" y="T7"/>
                  </a:cxn>
                  <a:cxn ang="0">
                    <a:pos x="T8" y="T9"/>
                  </a:cxn>
                  <a:cxn ang="0">
                    <a:pos x="T10" y="T11"/>
                  </a:cxn>
                  <a:cxn ang="0">
                    <a:pos x="T12" y="T13"/>
                  </a:cxn>
                </a:cxnLst>
                <a:rect l="0" t="0" r="r" b="b"/>
                <a:pathLst>
                  <a:path w="362" h="922">
                    <a:moveTo>
                      <a:pt x="0" y="0"/>
                    </a:moveTo>
                    <a:lnTo>
                      <a:pt x="0" y="185"/>
                    </a:lnTo>
                    <a:lnTo>
                      <a:pt x="0" y="922"/>
                    </a:lnTo>
                    <a:lnTo>
                      <a:pt x="362" y="922"/>
                    </a:lnTo>
                    <a:lnTo>
                      <a:pt x="362" y="43"/>
                    </a:lnTo>
                    <a:lnTo>
                      <a:pt x="362"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4" name="Freeform 9"/>
              <p:cNvSpPr>
                <a:spLocks/>
              </p:cNvSpPr>
              <p:nvPr/>
            </p:nvSpPr>
            <p:spPr bwMode="auto">
              <a:xfrm>
                <a:off x="4549294" y="4541002"/>
                <a:ext cx="116276" cy="449896"/>
              </a:xfrm>
              <a:custGeom>
                <a:avLst/>
                <a:gdLst>
                  <a:gd name="T0" fmla="*/ 0 w 362"/>
                  <a:gd name="T1" fmla="*/ 0 h 1800"/>
                  <a:gd name="T2" fmla="*/ 0 w 362"/>
                  <a:gd name="T3" fmla="*/ 890 h 1800"/>
                  <a:gd name="T4" fmla="*/ 0 w 362"/>
                  <a:gd name="T5" fmla="*/ 1800 h 1800"/>
                  <a:gd name="T6" fmla="*/ 362 w 362"/>
                  <a:gd name="T7" fmla="*/ 1800 h 1800"/>
                  <a:gd name="T8" fmla="*/ 362 w 362"/>
                  <a:gd name="T9" fmla="*/ 748 h 1800"/>
                  <a:gd name="T10" fmla="*/ 362 w 362"/>
                  <a:gd name="T11" fmla="*/ 0 h 1800"/>
                  <a:gd name="T12" fmla="*/ 0 w 362"/>
                  <a:gd name="T13" fmla="*/ 0 h 1800"/>
                </a:gdLst>
                <a:ahLst/>
                <a:cxnLst>
                  <a:cxn ang="0">
                    <a:pos x="T0" y="T1"/>
                  </a:cxn>
                  <a:cxn ang="0">
                    <a:pos x="T2" y="T3"/>
                  </a:cxn>
                  <a:cxn ang="0">
                    <a:pos x="T4" y="T5"/>
                  </a:cxn>
                  <a:cxn ang="0">
                    <a:pos x="T6" y="T7"/>
                  </a:cxn>
                  <a:cxn ang="0">
                    <a:pos x="T8" y="T9"/>
                  </a:cxn>
                  <a:cxn ang="0">
                    <a:pos x="T10" y="T11"/>
                  </a:cxn>
                  <a:cxn ang="0">
                    <a:pos x="T12" y="T13"/>
                  </a:cxn>
                </a:cxnLst>
                <a:rect l="0" t="0" r="r" b="b"/>
                <a:pathLst>
                  <a:path w="362" h="1800">
                    <a:moveTo>
                      <a:pt x="0" y="0"/>
                    </a:moveTo>
                    <a:lnTo>
                      <a:pt x="0" y="890"/>
                    </a:lnTo>
                    <a:lnTo>
                      <a:pt x="0" y="1800"/>
                    </a:lnTo>
                    <a:lnTo>
                      <a:pt x="362" y="1800"/>
                    </a:lnTo>
                    <a:lnTo>
                      <a:pt x="362" y="748"/>
                    </a:lnTo>
                    <a:lnTo>
                      <a:pt x="362"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5" name="Freeform 10"/>
              <p:cNvSpPr>
                <a:spLocks/>
              </p:cNvSpPr>
              <p:nvPr/>
            </p:nvSpPr>
            <p:spPr bwMode="auto">
              <a:xfrm>
                <a:off x="4689019" y="4339548"/>
                <a:ext cx="116597" cy="651350"/>
              </a:xfrm>
              <a:custGeom>
                <a:avLst/>
                <a:gdLst>
                  <a:gd name="T0" fmla="*/ 0 w 363"/>
                  <a:gd name="T1" fmla="*/ 0 h 2606"/>
                  <a:gd name="T2" fmla="*/ 0 w 363"/>
                  <a:gd name="T3" fmla="*/ 1524 h 2606"/>
                  <a:gd name="T4" fmla="*/ 0 w 363"/>
                  <a:gd name="T5" fmla="*/ 2606 h 2606"/>
                  <a:gd name="T6" fmla="*/ 363 w 363"/>
                  <a:gd name="T7" fmla="*/ 2606 h 2606"/>
                  <a:gd name="T8" fmla="*/ 363 w 363"/>
                  <a:gd name="T9" fmla="*/ 1382 h 2606"/>
                  <a:gd name="T10" fmla="*/ 363 w 363"/>
                  <a:gd name="T11" fmla="*/ 0 h 2606"/>
                  <a:gd name="T12" fmla="*/ 0 w 363"/>
                  <a:gd name="T13" fmla="*/ 0 h 2606"/>
                </a:gdLst>
                <a:ahLst/>
                <a:cxnLst>
                  <a:cxn ang="0">
                    <a:pos x="T0" y="T1"/>
                  </a:cxn>
                  <a:cxn ang="0">
                    <a:pos x="T2" y="T3"/>
                  </a:cxn>
                  <a:cxn ang="0">
                    <a:pos x="T4" y="T5"/>
                  </a:cxn>
                  <a:cxn ang="0">
                    <a:pos x="T6" y="T7"/>
                  </a:cxn>
                  <a:cxn ang="0">
                    <a:pos x="T8" y="T9"/>
                  </a:cxn>
                  <a:cxn ang="0">
                    <a:pos x="T10" y="T11"/>
                  </a:cxn>
                  <a:cxn ang="0">
                    <a:pos x="T12" y="T13"/>
                  </a:cxn>
                </a:cxnLst>
                <a:rect l="0" t="0" r="r" b="b"/>
                <a:pathLst>
                  <a:path w="363" h="2606">
                    <a:moveTo>
                      <a:pt x="0" y="0"/>
                    </a:moveTo>
                    <a:lnTo>
                      <a:pt x="0" y="1524"/>
                    </a:lnTo>
                    <a:lnTo>
                      <a:pt x="0" y="2606"/>
                    </a:lnTo>
                    <a:lnTo>
                      <a:pt x="363" y="2606"/>
                    </a:lnTo>
                    <a:lnTo>
                      <a:pt x="363" y="1382"/>
                    </a:lnTo>
                    <a:lnTo>
                      <a:pt x="363"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6" name="Freeform 11"/>
              <p:cNvSpPr>
                <a:spLocks/>
              </p:cNvSpPr>
              <p:nvPr/>
            </p:nvSpPr>
            <p:spPr bwMode="auto">
              <a:xfrm>
                <a:off x="4969752" y="4547500"/>
                <a:ext cx="116597" cy="443398"/>
              </a:xfrm>
              <a:custGeom>
                <a:avLst/>
                <a:gdLst>
                  <a:gd name="T0" fmla="*/ 0 w 363"/>
                  <a:gd name="T1" fmla="*/ 0 h 1774"/>
                  <a:gd name="T2" fmla="*/ 0 w 363"/>
                  <a:gd name="T3" fmla="*/ 349 h 1774"/>
                  <a:gd name="T4" fmla="*/ 0 w 363"/>
                  <a:gd name="T5" fmla="*/ 1774 h 1774"/>
                  <a:gd name="T6" fmla="*/ 363 w 363"/>
                  <a:gd name="T7" fmla="*/ 1774 h 1774"/>
                  <a:gd name="T8" fmla="*/ 363 w 363"/>
                  <a:gd name="T9" fmla="*/ 205 h 1774"/>
                  <a:gd name="T10" fmla="*/ 363 w 363"/>
                  <a:gd name="T11" fmla="*/ 0 h 1774"/>
                  <a:gd name="T12" fmla="*/ 0 w 363"/>
                  <a:gd name="T13" fmla="*/ 0 h 1774"/>
                </a:gdLst>
                <a:ahLst/>
                <a:cxnLst>
                  <a:cxn ang="0">
                    <a:pos x="T0" y="T1"/>
                  </a:cxn>
                  <a:cxn ang="0">
                    <a:pos x="T2" y="T3"/>
                  </a:cxn>
                  <a:cxn ang="0">
                    <a:pos x="T4" y="T5"/>
                  </a:cxn>
                  <a:cxn ang="0">
                    <a:pos x="T6" y="T7"/>
                  </a:cxn>
                  <a:cxn ang="0">
                    <a:pos x="T8" y="T9"/>
                  </a:cxn>
                  <a:cxn ang="0">
                    <a:pos x="T10" y="T11"/>
                  </a:cxn>
                  <a:cxn ang="0">
                    <a:pos x="T12" y="T13"/>
                  </a:cxn>
                </a:cxnLst>
                <a:rect l="0" t="0" r="r" b="b"/>
                <a:pathLst>
                  <a:path w="363" h="1774">
                    <a:moveTo>
                      <a:pt x="0" y="0"/>
                    </a:moveTo>
                    <a:lnTo>
                      <a:pt x="0" y="349"/>
                    </a:lnTo>
                    <a:lnTo>
                      <a:pt x="0" y="1774"/>
                    </a:lnTo>
                    <a:lnTo>
                      <a:pt x="363" y="1774"/>
                    </a:lnTo>
                    <a:lnTo>
                      <a:pt x="363" y="205"/>
                    </a:lnTo>
                    <a:lnTo>
                      <a:pt x="363" y="0"/>
                    </a:lnTo>
                    <a:lnTo>
                      <a:pt x="0" y="0"/>
                    </a:lnTo>
                    <a:close/>
                  </a:path>
                </a:pathLst>
              </a:custGeom>
              <a:solidFill>
                <a:schemeClr val="accent5"/>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7" name="Freeform 12"/>
              <p:cNvSpPr>
                <a:spLocks/>
              </p:cNvSpPr>
              <p:nvPr/>
            </p:nvSpPr>
            <p:spPr bwMode="auto">
              <a:xfrm>
                <a:off x="4128195" y="4769949"/>
                <a:ext cx="116919" cy="220949"/>
              </a:xfrm>
              <a:custGeom>
                <a:avLst/>
                <a:gdLst>
                  <a:gd name="T0" fmla="*/ 0 w 364"/>
                  <a:gd name="T1" fmla="*/ 0 h 884"/>
                  <a:gd name="T2" fmla="*/ 0 w 364"/>
                  <a:gd name="T3" fmla="*/ 492 h 884"/>
                  <a:gd name="T4" fmla="*/ 0 w 364"/>
                  <a:gd name="T5" fmla="*/ 884 h 884"/>
                  <a:gd name="T6" fmla="*/ 364 w 364"/>
                  <a:gd name="T7" fmla="*/ 884 h 884"/>
                  <a:gd name="T8" fmla="*/ 364 w 364"/>
                  <a:gd name="T9" fmla="*/ 347 h 884"/>
                  <a:gd name="T10" fmla="*/ 364 w 364"/>
                  <a:gd name="T11" fmla="*/ 0 h 884"/>
                  <a:gd name="T12" fmla="*/ 0 w 36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364" h="884">
                    <a:moveTo>
                      <a:pt x="0" y="0"/>
                    </a:moveTo>
                    <a:lnTo>
                      <a:pt x="0" y="492"/>
                    </a:lnTo>
                    <a:lnTo>
                      <a:pt x="0" y="884"/>
                    </a:lnTo>
                    <a:lnTo>
                      <a:pt x="364" y="884"/>
                    </a:lnTo>
                    <a:lnTo>
                      <a:pt x="364" y="347"/>
                    </a:lnTo>
                    <a:lnTo>
                      <a:pt x="364"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8" name="Freeform 13"/>
              <p:cNvSpPr>
                <a:spLocks/>
              </p:cNvSpPr>
              <p:nvPr/>
            </p:nvSpPr>
            <p:spPr bwMode="auto">
              <a:xfrm>
                <a:off x="4268561" y="4408532"/>
                <a:ext cx="116919" cy="582366"/>
              </a:xfrm>
              <a:custGeom>
                <a:avLst/>
                <a:gdLst>
                  <a:gd name="T0" fmla="*/ 0 w 364"/>
                  <a:gd name="T1" fmla="*/ 0 h 2330"/>
                  <a:gd name="T2" fmla="*/ 0 w 364"/>
                  <a:gd name="T3" fmla="*/ 1765 h 2330"/>
                  <a:gd name="T4" fmla="*/ 0 w 364"/>
                  <a:gd name="T5" fmla="*/ 2330 h 2330"/>
                  <a:gd name="T6" fmla="*/ 364 w 364"/>
                  <a:gd name="T7" fmla="*/ 2330 h 2330"/>
                  <a:gd name="T8" fmla="*/ 364 w 364"/>
                  <a:gd name="T9" fmla="*/ 1621 h 2330"/>
                  <a:gd name="T10" fmla="*/ 364 w 364"/>
                  <a:gd name="T11" fmla="*/ 0 h 2330"/>
                  <a:gd name="T12" fmla="*/ 0 w 364"/>
                  <a:gd name="T13" fmla="*/ 0 h 2330"/>
                </a:gdLst>
                <a:ahLst/>
                <a:cxnLst>
                  <a:cxn ang="0">
                    <a:pos x="T0" y="T1"/>
                  </a:cxn>
                  <a:cxn ang="0">
                    <a:pos x="T2" y="T3"/>
                  </a:cxn>
                  <a:cxn ang="0">
                    <a:pos x="T4" y="T5"/>
                  </a:cxn>
                  <a:cxn ang="0">
                    <a:pos x="T6" y="T7"/>
                  </a:cxn>
                  <a:cxn ang="0">
                    <a:pos x="T8" y="T9"/>
                  </a:cxn>
                  <a:cxn ang="0">
                    <a:pos x="T10" y="T11"/>
                  </a:cxn>
                  <a:cxn ang="0">
                    <a:pos x="T12" y="T13"/>
                  </a:cxn>
                </a:cxnLst>
                <a:rect l="0" t="0" r="r" b="b"/>
                <a:pathLst>
                  <a:path w="364" h="2330">
                    <a:moveTo>
                      <a:pt x="0" y="0"/>
                    </a:moveTo>
                    <a:lnTo>
                      <a:pt x="0" y="1765"/>
                    </a:lnTo>
                    <a:lnTo>
                      <a:pt x="0" y="2330"/>
                    </a:lnTo>
                    <a:lnTo>
                      <a:pt x="364" y="2330"/>
                    </a:lnTo>
                    <a:lnTo>
                      <a:pt x="364" y="1621"/>
                    </a:lnTo>
                    <a:lnTo>
                      <a:pt x="364"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185" name="Freeform 156"/>
            <p:cNvSpPr>
              <a:spLocks/>
            </p:cNvSpPr>
            <p:nvPr/>
          </p:nvSpPr>
          <p:spPr bwMode="auto">
            <a:xfrm>
              <a:off x="2727589" y="3491566"/>
              <a:ext cx="293717" cy="497749"/>
            </a:xfrm>
            <a:custGeom>
              <a:avLst/>
              <a:gdLst>
                <a:gd name="T0" fmla="*/ 0 w 108"/>
                <a:gd name="T1" fmla="*/ 0 h 185"/>
                <a:gd name="T2" fmla="*/ 0 w 108"/>
                <a:gd name="T3" fmla="*/ 143 h 185"/>
                <a:gd name="T4" fmla="*/ 41 w 108"/>
                <a:gd name="T5" fmla="*/ 185 h 185"/>
                <a:gd name="T6" fmla="*/ 108 w 108"/>
                <a:gd name="T7" fmla="*/ 185 h 185"/>
                <a:gd name="T8" fmla="*/ 108 w 108"/>
                <a:gd name="T9" fmla="*/ 0 h 185"/>
                <a:gd name="T10" fmla="*/ 0 w 108"/>
                <a:gd name="T11" fmla="*/ 0 h 185"/>
              </a:gdLst>
              <a:ahLst/>
              <a:cxnLst>
                <a:cxn ang="0">
                  <a:pos x="T0" y="T1"/>
                </a:cxn>
                <a:cxn ang="0">
                  <a:pos x="T2" y="T3"/>
                </a:cxn>
                <a:cxn ang="0">
                  <a:pos x="T4" y="T5"/>
                </a:cxn>
                <a:cxn ang="0">
                  <a:pos x="T6" y="T7"/>
                </a:cxn>
                <a:cxn ang="0">
                  <a:pos x="T8" y="T9"/>
                </a:cxn>
                <a:cxn ang="0">
                  <a:pos x="T10" y="T11"/>
                </a:cxn>
              </a:cxnLst>
              <a:rect l="0" t="0" r="r" b="b"/>
              <a:pathLst>
                <a:path w="108" h="185">
                  <a:moveTo>
                    <a:pt x="0" y="0"/>
                  </a:moveTo>
                  <a:cubicBezTo>
                    <a:pt x="0" y="143"/>
                    <a:pt x="0" y="143"/>
                    <a:pt x="0" y="143"/>
                  </a:cubicBezTo>
                  <a:cubicBezTo>
                    <a:pt x="0" y="166"/>
                    <a:pt x="18" y="185"/>
                    <a:pt x="41" y="185"/>
                  </a:cubicBezTo>
                  <a:cubicBezTo>
                    <a:pt x="108" y="185"/>
                    <a:pt x="108" y="185"/>
                    <a:pt x="108" y="185"/>
                  </a:cubicBezTo>
                  <a:cubicBezTo>
                    <a:pt x="108" y="0"/>
                    <a:pt x="108" y="0"/>
                    <a:pt x="108" y="0"/>
                  </a:cubicBezTo>
                  <a:lnTo>
                    <a:pt x="0" y="0"/>
                  </a:lnTo>
                  <a:close/>
                </a:path>
              </a:pathLst>
            </a:custGeom>
            <a:solidFill>
              <a:schemeClr val="tx1">
                <a:alpha val="1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7" name="Rectangle 152"/>
            <p:cNvSpPr>
              <a:spLocks noChangeArrowheads="1"/>
            </p:cNvSpPr>
            <p:nvPr/>
          </p:nvSpPr>
          <p:spPr bwMode="auto">
            <a:xfrm>
              <a:off x="3520822" y="3848727"/>
              <a:ext cx="54532" cy="26804"/>
            </a:xfrm>
            <a:prstGeom prst="rect">
              <a:avLst/>
            </a:prstGeom>
            <a:solidFill>
              <a:schemeClr val="accent1">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188" name="Group 187"/>
            <p:cNvGrpSpPr/>
            <p:nvPr/>
          </p:nvGrpSpPr>
          <p:grpSpPr>
            <a:xfrm>
              <a:off x="2085125" y="2001830"/>
              <a:ext cx="622300" cy="1060450"/>
              <a:chOff x="2085125" y="2001830"/>
              <a:chExt cx="622300" cy="1060450"/>
            </a:xfrm>
          </p:grpSpPr>
          <p:grpSp>
            <p:nvGrpSpPr>
              <p:cNvPr id="205" name="Group 204"/>
              <p:cNvGrpSpPr/>
              <p:nvPr/>
            </p:nvGrpSpPr>
            <p:grpSpPr>
              <a:xfrm>
                <a:off x="2085125" y="2001830"/>
                <a:ext cx="622300" cy="1060450"/>
                <a:chOff x="2633663" y="2827338"/>
                <a:chExt cx="622300" cy="1060450"/>
              </a:xfrm>
            </p:grpSpPr>
            <p:sp>
              <p:nvSpPr>
                <p:cNvPr id="213" name="AutoShape 4"/>
                <p:cNvSpPr>
                  <a:spLocks noChangeAspect="1" noChangeArrowheads="1" noTextEdit="1"/>
                </p:cNvSpPr>
                <p:nvPr/>
              </p:nvSpPr>
              <p:spPr bwMode="auto">
                <a:xfrm>
                  <a:off x="2636838" y="2830513"/>
                  <a:ext cx="619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4" name="Freeform 213"/>
                <p:cNvSpPr>
                  <a:spLocks/>
                </p:cNvSpPr>
                <p:nvPr/>
              </p:nvSpPr>
              <p:spPr bwMode="auto">
                <a:xfrm>
                  <a:off x="2633663" y="2827338"/>
                  <a:ext cx="619125" cy="1057275"/>
                </a:xfrm>
                <a:custGeom>
                  <a:avLst/>
                  <a:gdLst>
                    <a:gd name="T0" fmla="*/ 165 w 165"/>
                    <a:gd name="T1" fmla="*/ 271 h 282"/>
                    <a:gd name="T2" fmla="*/ 154 w 165"/>
                    <a:gd name="T3" fmla="*/ 282 h 282"/>
                    <a:gd name="T4" fmla="*/ 11 w 165"/>
                    <a:gd name="T5" fmla="*/ 282 h 282"/>
                    <a:gd name="T6" fmla="*/ 0 w 165"/>
                    <a:gd name="T7" fmla="*/ 271 h 282"/>
                    <a:gd name="T8" fmla="*/ 0 w 165"/>
                    <a:gd name="T9" fmla="*/ 11 h 282"/>
                    <a:gd name="T10" fmla="*/ 11 w 165"/>
                    <a:gd name="T11" fmla="*/ 0 h 282"/>
                    <a:gd name="T12" fmla="*/ 154 w 165"/>
                    <a:gd name="T13" fmla="*/ 0 h 282"/>
                    <a:gd name="T14" fmla="*/ 165 w 165"/>
                    <a:gd name="T15" fmla="*/ 11 h 282"/>
                    <a:gd name="T16" fmla="*/ 165 w 165"/>
                    <a:gd name="T17"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82">
                      <a:moveTo>
                        <a:pt x="165" y="271"/>
                      </a:moveTo>
                      <a:cubicBezTo>
                        <a:pt x="165" y="277"/>
                        <a:pt x="160" y="282"/>
                        <a:pt x="154" y="282"/>
                      </a:cubicBezTo>
                      <a:cubicBezTo>
                        <a:pt x="11" y="282"/>
                        <a:pt x="11" y="282"/>
                        <a:pt x="11" y="282"/>
                      </a:cubicBezTo>
                      <a:cubicBezTo>
                        <a:pt x="5" y="282"/>
                        <a:pt x="0" y="277"/>
                        <a:pt x="0" y="271"/>
                      </a:cubicBezTo>
                      <a:cubicBezTo>
                        <a:pt x="0" y="11"/>
                        <a:pt x="0" y="11"/>
                        <a:pt x="0" y="11"/>
                      </a:cubicBezTo>
                      <a:cubicBezTo>
                        <a:pt x="0" y="5"/>
                        <a:pt x="5" y="0"/>
                        <a:pt x="11" y="0"/>
                      </a:cubicBezTo>
                      <a:cubicBezTo>
                        <a:pt x="154" y="0"/>
                        <a:pt x="154" y="0"/>
                        <a:pt x="154" y="0"/>
                      </a:cubicBezTo>
                      <a:cubicBezTo>
                        <a:pt x="160" y="0"/>
                        <a:pt x="165" y="5"/>
                        <a:pt x="165" y="11"/>
                      </a:cubicBezTo>
                      <a:lnTo>
                        <a:pt x="165" y="27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5" name="Rectangle 214"/>
                <p:cNvSpPr>
                  <a:spLocks noChangeArrowheads="1"/>
                </p:cNvSpPr>
                <p:nvPr/>
              </p:nvSpPr>
              <p:spPr bwMode="auto">
                <a:xfrm>
                  <a:off x="2692401" y="2887663"/>
                  <a:ext cx="500063"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206" name="Group 205"/>
              <p:cNvGrpSpPr/>
              <p:nvPr/>
            </p:nvGrpSpPr>
            <p:grpSpPr>
              <a:xfrm>
                <a:off x="2218740" y="2247900"/>
                <a:ext cx="354597" cy="534479"/>
                <a:chOff x="2218740" y="2436133"/>
                <a:chExt cx="354597" cy="346246"/>
              </a:xfrm>
            </p:grpSpPr>
            <p:cxnSp>
              <p:nvCxnSpPr>
                <p:cNvPr id="210" name="Straight Connector 209"/>
                <p:cNvCxnSpPr/>
                <p:nvPr/>
              </p:nvCxnSpPr>
              <p:spPr>
                <a:xfrm flipV="1">
                  <a:off x="2218740" y="2511606"/>
                  <a:ext cx="179356" cy="270773"/>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2407387" y="2436133"/>
                  <a:ext cx="165950" cy="62773"/>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2218740" y="2511868"/>
                <a:ext cx="354597" cy="277042"/>
                <a:chOff x="2218740" y="2436133"/>
                <a:chExt cx="354597" cy="346246"/>
              </a:xfrm>
            </p:grpSpPr>
            <p:cxnSp>
              <p:nvCxnSpPr>
                <p:cNvPr id="208" name="Straight Connector 207"/>
                <p:cNvCxnSpPr/>
                <p:nvPr/>
              </p:nvCxnSpPr>
              <p:spPr>
                <a:xfrm flipV="1">
                  <a:off x="2218740" y="2511606"/>
                  <a:ext cx="179356" cy="270773"/>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2407387" y="2436133"/>
                  <a:ext cx="165950" cy="62773"/>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89" name="Rectangle 188"/>
            <p:cNvSpPr/>
            <p:nvPr/>
          </p:nvSpPr>
          <p:spPr>
            <a:xfrm>
              <a:off x="3021306" y="3540382"/>
              <a:ext cx="594297" cy="448933"/>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90" name="Rectangle 189"/>
            <p:cNvSpPr/>
            <p:nvPr/>
          </p:nvSpPr>
          <p:spPr>
            <a:xfrm>
              <a:off x="2727590" y="3205679"/>
              <a:ext cx="888014" cy="285887"/>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93" name="Group 192"/>
            <p:cNvGrpSpPr/>
            <p:nvPr/>
          </p:nvGrpSpPr>
          <p:grpSpPr>
            <a:xfrm>
              <a:off x="2820227" y="2916140"/>
              <a:ext cx="1452950" cy="996361"/>
              <a:chOff x="2820227" y="2916140"/>
              <a:chExt cx="1452950" cy="996361"/>
            </a:xfrm>
          </p:grpSpPr>
          <p:sp>
            <p:nvSpPr>
              <p:cNvPr id="194" name="Rectangle 193"/>
              <p:cNvSpPr/>
              <p:nvPr/>
            </p:nvSpPr>
            <p:spPr>
              <a:xfrm>
                <a:off x="2882307" y="2977130"/>
                <a:ext cx="1353227" cy="860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95" name="Freeform 151"/>
              <p:cNvSpPr>
                <a:spLocks noEditPoints="1"/>
              </p:cNvSpPr>
              <p:nvPr/>
            </p:nvSpPr>
            <p:spPr bwMode="auto">
              <a:xfrm>
                <a:off x="2820227" y="2916140"/>
                <a:ext cx="1452950" cy="996361"/>
              </a:xfrm>
              <a:custGeom>
                <a:avLst/>
                <a:gdLst>
                  <a:gd name="T0" fmla="*/ 0 w 662"/>
                  <a:gd name="T1" fmla="*/ 29 h 453"/>
                  <a:gd name="T2" fmla="*/ 0 w 662"/>
                  <a:gd name="T3" fmla="*/ 424 h 453"/>
                  <a:gd name="T4" fmla="*/ 30 w 662"/>
                  <a:gd name="T5" fmla="*/ 453 h 453"/>
                  <a:gd name="T6" fmla="*/ 633 w 662"/>
                  <a:gd name="T7" fmla="*/ 453 h 453"/>
                  <a:gd name="T8" fmla="*/ 662 w 662"/>
                  <a:gd name="T9" fmla="*/ 424 h 453"/>
                  <a:gd name="T10" fmla="*/ 662 w 662"/>
                  <a:gd name="T11" fmla="*/ 29 h 453"/>
                  <a:gd name="T12" fmla="*/ 633 w 662"/>
                  <a:gd name="T13" fmla="*/ 0 h 453"/>
                  <a:gd name="T14" fmla="*/ 30 w 662"/>
                  <a:gd name="T15" fmla="*/ 0 h 453"/>
                  <a:gd name="T16" fmla="*/ 0 w 662"/>
                  <a:gd name="T17" fmla="*/ 29 h 453"/>
                  <a:gd name="T18" fmla="*/ 631 w 662"/>
                  <a:gd name="T19" fmla="*/ 31 h 453"/>
                  <a:gd name="T20" fmla="*/ 631 w 662"/>
                  <a:gd name="T21" fmla="*/ 406 h 453"/>
                  <a:gd name="T22" fmla="*/ 32 w 662"/>
                  <a:gd name="T23" fmla="*/ 406 h 453"/>
                  <a:gd name="T24" fmla="*/ 32 w 662"/>
                  <a:gd name="T25" fmla="*/ 31 h 453"/>
                  <a:gd name="T26" fmla="*/ 631 w 662"/>
                  <a:gd name="T27" fmla="*/ 3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 h="453">
                    <a:moveTo>
                      <a:pt x="0" y="29"/>
                    </a:moveTo>
                    <a:cubicBezTo>
                      <a:pt x="0" y="424"/>
                      <a:pt x="0" y="424"/>
                      <a:pt x="0" y="424"/>
                    </a:cubicBezTo>
                    <a:cubicBezTo>
                      <a:pt x="0" y="440"/>
                      <a:pt x="13" y="453"/>
                      <a:pt x="30" y="453"/>
                    </a:cubicBezTo>
                    <a:cubicBezTo>
                      <a:pt x="633" y="453"/>
                      <a:pt x="633" y="453"/>
                      <a:pt x="633" y="453"/>
                    </a:cubicBezTo>
                    <a:cubicBezTo>
                      <a:pt x="649" y="453"/>
                      <a:pt x="662" y="440"/>
                      <a:pt x="662" y="424"/>
                    </a:cubicBezTo>
                    <a:cubicBezTo>
                      <a:pt x="662" y="29"/>
                      <a:pt x="662" y="29"/>
                      <a:pt x="662" y="29"/>
                    </a:cubicBezTo>
                    <a:cubicBezTo>
                      <a:pt x="662" y="13"/>
                      <a:pt x="649" y="0"/>
                      <a:pt x="633" y="0"/>
                    </a:cubicBezTo>
                    <a:cubicBezTo>
                      <a:pt x="30" y="0"/>
                      <a:pt x="30" y="0"/>
                      <a:pt x="30" y="0"/>
                    </a:cubicBezTo>
                    <a:cubicBezTo>
                      <a:pt x="13" y="0"/>
                      <a:pt x="0" y="13"/>
                      <a:pt x="0" y="29"/>
                    </a:cubicBezTo>
                    <a:close/>
                    <a:moveTo>
                      <a:pt x="631" y="31"/>
                    </a:moveTo>
                    <a:cubicBezTo>
                      <a:pt x="631" y="406"/>
                      <a:pt x="631" y="406"/>
                      <a:pt x="631" y="406"/>
                    </a:cubicBezTo>
                    <a:cubicBezTo>
                      <a:pt x="32" y="406"/>
                      <a:pt x="32" y="406"/>
                      <a:pt x="32" y="406"/>
                    </a:cubicBezTo>
                    <a:cubicBezTo>
                      <a:pt x="32" y="31"/>
                      <a:pt x="32" y="31"/>
                      <a:pt x="32" y="31"/>
                    </a:cubicBezTo>
                    <a:lnTo>
                      <a:pt x="631" y="3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196" name="Group 195"/>
              <p:cNvGrpSpPr/>
              <p:nvPr/>
            </p:nvGrpSpPr>
            <p:grpSpPr>
              <a:xfrm>
                <a:off x="3229306" y="3087267"/>
                <a:ext cx="626463" cy="627891"/>
                <a:chOff x="3891087" y="2654847"/>
                <a:chExt cx="803150" cy="804981"/>
              </a:xfrm>
            </p:grpSpPr>
            <p:sp>
              <p:nvSpPr>
                <p:cNvPr id="197" name="Oval 196"/>
                <p:cNvSpPr/>
                <p:nvPr/>
              </p:nvSpPr>
              <p:spPr>
                <a:xfrm>
                  <a:off x="3913431" y="2679022"/>
                  <a:ext cx="780806" cy="780806"/>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98" name="Group 197"/>
                <p:cNvGrpSpPr/>
                <p:nvPr/>
              </p:nvGrpSpPr>
              <p:grpSpPr>
                <a:xfrm>
                  <a:off x="3891087" y="2654847"/>
                  <a:ext cx="777873" cy="777873"/>
                  <a:chOff x="-7970836" y="1513467"/>
                  <a:chExt cx="4489451" cy="4489450"/>
                </a:xfrm>
              </p:grpSpPr>
              <p:sp>
                <p:nvSpPr>
                  <p:cNvPr id="199" name="Freeform 18"/>
                  <p:cNvSpPr>
                    <a:spLocks/>
                  </p:cNvSpPr>
                  <p:nvPr/>
                </p:nvSpPr>
                <p:spPr bwMode="auto">
                  <a:xfrm>
                    <a:off x="-6698706" y="1513467"/>
                    <a:ext cx="2483632" cy="2258135"/>
                  </a:xfrm>
                  <a:custGeom>
                    <a:avLst/>
                    <a:gdLst>
                      <a:gd name="T0" fmla="*/ 657 w 657"/>
                      <a:gd name="T1" fmla="*/ 154 h 598"/>
                      <a:gd name="T2" fmla="*/ 255 w 657"/>
                      <a:gd name="T3" fmla="*/ 0 h 598"/>
                      <a:gd name="T4" fmla="*/ 0 w 657"/>
                      <a:gd name="T5" fmla="*/ 57 h 598"/>
                      <a:gd name="T6" fmla="*/ 255 w 657"/>
                      <a:gd name="T7" fmla="*/ 598 h 598"/>
                      <a:gd name="T8" fmla="*/ 657 w 657"/>
                      <a:gd name="T9" fmla="*/ 154 h 598"/>
                    </a:gdLst>
                    <a:ahLst/>
                    <a:cxnLst>
                      <a:cxn ang="0">
                        <a:pos x="T0" y="T1"/>
                      </a:cxn>
                      <a:cxn ang="0">
                        <a:pos x="T2" y="T3"/>
                      </a:cxn>
                      <a:cxn ang="0">
                        <a:pos x="T4" y="T5"/>
                      </a:cxn>
                      <a:cxn ang="0">
                        <a:pos x="T6" y="T7"/>
                      </a:cxn>
                      <a:cxn ang="0">
                        <a:pos x="T8" y="T9"/>
                      </a:cxn>
                    </a:cxnLst>
                    <a:rect l="0" t="0" r="r" b="b"/>
                    <a:pathLst>
                      <a:path w="657" h="598">
                        <a:moveTo>
                          <a:pt x="657" y="154"/>
                        </a:moveTo>
                        <a:cubicBezTo>
                          <a:pt x="551" y="58"/>
                          <a:pt x="410" y="0"/>
                          <a:pt x="255" y="0"/>
                        </a:cubicBezTo>
                        <a:cubicBezTo>
                          <a:pt x="164" y="0"/>
                          <a:pt x="78" y="20"/>
                          <a:pt x="0" y="57"/>
                        </a:cubicBezTo>
                        <a:cubicBezTo>
                          <a:pt x="255" y="598"/>
                          <a:pt x="255" y="598"/>
                          <a:pt x="255" y="598"/>
                        </a:cubicBezTo>
                        <a:lnTo>
                          <a:pt x="657" y="1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0" name="Freeform 19"/>
                  <p:cNvSpPr>
                    <a:spLocks/>
                  </p:cNvSpPr>
                  <p:nvPr/>
                </p:nvSpPr>
                <p:spPr bwMode="auto">
                  <a:xfrm>
                    <a:off x="-5727698" y="2089730"/>
                    <a:ext cx="2078038" cy="1665288"/>
                  </a:xfrm>
                  <a:custGeom>
                    <a:avLst/>
                    <a:gdLst>
                      <a:gd name="T0" fmla="*/ 554 w 554"/>
                      <a:gd name="T1" fmla="*/ 217 h 444"/>
                      <a:gd name="T2" fmla="*/ 402 w 554"/>
                      <a:gd name="T3" fmla="*/ 0 h 444"/>
                      <a:gd name="T4" fmla="*/ 0 w 554"/>
                      <a:gd name="T5" fmla="*/ 444 h 444"/>
                      <a:gd name="T6" fmla="*/ 554 w 554"/>
                      <a:gd name="T7" fmla="*/ 217 h 444"/>
                    </a:gdLst>
                    <a:ahLst/>
                    <a:cxnLst>
                      <a:cxn ang="0">
                        <a:pos x="T0" y="T1"/>
                      </a:cxn>
                      <a:cxn ang="0">
                        <a:pos x="T2" y="T3"/>
                      </a:cxn>
                      <a:cxn ang="0">
                        <a:pos x="T4" y="T5"/>
                      </a:cxn>
                      <a:cxn ang="0">
                        <a:pos x="T6" y="T7"/>
                      </a:cxn>
                    </a:cxnLst>
                    <a:rect l="0" t="0" r="r" b="b"/>
                    <a:pathLst>
                      <a:path w="554" h="444">
                        <a:moveTo>
                          <a:pt x="554" y="217"/>
                        </a:moveTo>
                        <a:cubicBezTo>
                          <a:pt x="520" y="134"/>
                          <a:pt x="468" y="60"/>
                          <a:pt x="402" y="0"/>
                        </a:cubicBezTo>
                        <a:cubicBezTo>
                          <a:pt x="0" y="444"/>
                          <a:pt x="0" y="444"/>
                          <a:pt x="0" y="444"/>
                        </a:cubicBezTo>
                        <a:lnTo>
                          <a:pt x="554" y="21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1" name="Freeform 20"/>
                  <p:cNvSpPr>
                    <a:spLocks/>
                  </p:cNvSpPr>
                  <p:nvPr/>
                </p:nvSpPr>
                <p:spPr bwMode="auto">
                  <a:xfrm>
                    <a:off x="-7970836" y="1726192"/>
                    <a:ext cx="2243138" cy="3605213"/>
                  </a:xfrm>
                  <a:custGeom>
                    <a:avLst/>
                    <a:gdLst>
                      <a:gd name="T0" fmla="*/ 343 w 598"/>
                      <a:gd name="T1" fmla="*/ 0 h 961"/>
                      <a:gd name="T2" fmla="*/ 0 w 598"/>
                      <a:gd name="T3" fmla="*/ 541 h 961"/>
                      <a:gd name="T4" fmla="*/ 172 w 598"/>
                      <a:gd name="T5" fmla="*/ 961 h 961"/>
                      <a:gd name="T6" fmla="*/ 598 w 598"/>
                      <a:gd name="T7" fmla="*/ 541 h 961"/>
                      <a:gd name="T8" fmla="*/ 343 w 598"/>
                      <a:gd name="T9" fmla="*/ 0 h 961"/>
                    </a:gdLst>
                    <a:ahLst/>
                    <a:cxnLst>
                      <a:cxn ang="0">
                        <a:pos x="T0" y="T1"/>
                      </a:cxn>
                      <a:cxn ang="0">
                        <a:pos x="T2" y="T3"/>
                      </a:cxn>
                      <a:cxn ang="0">
                        <a:pos x="T4" y="T5"/>
                      </a:cxn>
                      <a:cxn ang="0">
                        <a:pos x="T6" y="T7"/>
                      </a:cxn>
                      <a:cxn ang="0">
                        <a:pos x="T8" y="T9"/>
                      </a:cxn>
                    </a:cxnLst>
                    <a:rect l="0" t="0" r="r" b="b"/>
                    <a:pathLst>
                      <a:path w="598" h="961">
                        <a:moveTo>
                          <a:pt x="343" y="0"/>
                        </a:moveTo>
                        <a:cubicBezTo>
                          <a:pt x="140" y="96"/>
                          <a:pt x="0" y="302"/>
                          <a:pt x="0" y="541"/>
                        </a:cubicBezTo>
                        <a:cubicBezTo>
                          <a:pt x="0" y="705"/>
                          <a:pt x="65" y="853"/>
                          <a:pt x="172" y="961"/>
                        </a:cubicBezTo>
                        <a:cubicBezTo>
                          <a:pt x="598" y="541"/>
                          <a:pt x="598" y="541"/>
                          <a:pt x="598" y="541"/>
                        </a:cubicBezTo>
                        <a:lnTo>
                          <a:pt x="34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2" name="Freeform 21"/>
                  <p:cNvSpPr>
                    <a:spLocks/>
                  </p:cNvSpPr>
                  <p:nvPr/>
                </p:nvSpPr>
                <p:spPr bwMode="auto">
                  <a:xfrm>
                    <a:off x="-5727698" y="2904117"/>
                    <a:ext cx="2246313" cy="850900"/>
                  </a:xfrm>
                  <a:custGeom>
                    <a:avLst/>
                    <a:gdLst>
                      <a:gd name="T0" fmla="*/ 0 w 599"/>
                      <a:gd name="T1" fmla="*/ 227 h 227"/>
                      <a:gd name="T2" fmla="*/ 599 w 599"/>
                      <a:gd name="T3" fmla="*/ 227 h 227"/>
                      <a:gd name="T4" fmla="*/ 554 w 599"/>
                      <a:gd name="T5" fmla="*/ 0 h 227"/>
                      <a:gd name="T6" fmla="*/ 0 w 599"/>
                      <a:gd name="T7" fmla="*/ 227 h 227"/>
                    </a:gdLst>
                    <a:ahLst/>
                    <a:cxnLst>
                      <a:cxn ang="0">
                        <a:pos x="T0" y="T1"/>
                      </a:cxn>
                      <a:cxn ang="0">
                        <a:pos x="T2" y="T3"/>
                      </a:cxn>
                      <a:cxn ang="0">
                        <a:pos x="T4" y="T5"/>
                      </a:cxn>
                      <a:cxn ang="0">
                        <a:pos x="T6" y="T7"/>
                      </a:cxn>
                    </a:cxnLst>
                    <a:rect l="0" t="0" r="r" b="b"/>
                    <a:pathLst>
                      <a:path w="599" h="227">
                        <a:moveTo>
                          <a:pt x="0" y="227"/>
                        </a:moveTo>
                        <a:cubicBezTo>
                          <a:pt x="599" y="227"/>
                          <a:pt x="599" y="227"/>
                          <a:pt x="599" y="227"/>
                        </a:cubicBezTo>
                        <a:cubicBezTo>
                          <a:pt x="599" y="147"/>
                          <a:pt x="583" y="70"/>
                          <a:pt x="554" y="0"/>
                        </a:cubicBezTo>
                        <a:lnTo>
                          <a:pt x="0" y="22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3" name="Freeform 22"/>
                  <p:cNvSpPr>
                    <a:spLocks/>
                  </p:cNvSpPr>
                  <p:nvPr/>
                </p:nvSpPr>
                <p:spPr bwMode="auto">
                  <a:xfrm>
                    <a:off x="-7326311" y="3755017"/>
                    <a:ext cx="1598613" cy="2003425"/>
                  </a:xfrm>
                  <a:custGeom>
                    <a:avLst/>
                    <a:gdLst>
                      <a:gd name="T0" fmla="*/ 0 w 426"/>
                      <a:gd name="T1" fmla="*/ 420 h 534"/>
                      <a:gd name="T2" fmla="*/ 155 w 426"/>
                      <a:gd name="T3" fmla="*/ 534 h 534"/>
                      <a:gd name="T4" fmla="*/ 426 w 426"/>
                      <a:gd name="T5" fmla="*/ 0 h 534"/>
                      <a:gd name="T6" fmla="*/ 0 w 426"/>
                      <a:gd name="T7" fmla="*/ 420 h 534"/>
                    </a:gdLst>
                    <a:ahLst/>
                    <a:cxnLst>
                      <a:cxn ang="0">
                        <a:pos x="T0" y="T1"/>
                      </a:cxn>
                      <a:cxn ang="0">
                        <a:pos x="T2" y="T3"/>
                      </a:cxn>
                      <a:cxn ang="0">
                        <a:pos x="T4" y="T5"/>
                      </a:cxn>
                      <a:cxn ang="0">
                        <a:pos x="T6" y="T7"/>
                      </a:cxn>
                    </a:cxnLst>
                    <a:rect l="0" t="0" r="r" b="b"/>
                    <a:pathLst>
                      <a:path w="426" h="534">
                        <a:moveTo>
                          <a:pt x="0" y="420"/>
                        </a:moveTo>
                        <a:cubicBezTo>
                          <a:pt x="45" y="466"/>
                          <a:pt x="97" y="505"/>
                          <a:pt x="155" y="534"/>
                        </a:cubicBezTo>
                        <a:cubicBezTo>
                          <a:pt x="426" y="0"/>
                          <a:pt x="426" y="0"/>
                          <a:pt x="426" y="0"/>
                        </a:cubicBezTo>
                        <a:lnTo>
                          <a:pt x="0" y="4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4" name="Freeform 23"/>
                  <p:cNvSpPr>
                    <a:spLocks/>
                  </p:cNvSpPr>
                  <p:nvPr/>
                </p:nvSpPr>
                <p:spPr bwMode="auto">
                  <a:xfrm>
                    <a:off x="-6743698" y="3755017"/>
                    <a:ext cx="3262313" cy="2247900"/>
                  </a:xfrm>
                  <a:custGeom>
                    <a:avLst/>
                    <a:gdLst>
                      <a:gd name="T0" fmla="*/ 0 w 870"/>
                      <a:gd name="T1" fmla="*/ 534 h 599"/>
                      <a:gd name="T2" fmla="*/ 271 w 870"/>
                      <a:gd name="T3" fmla="*/ 599 h 599"/>
                      <a:gd name="T4" fmla="*/ 870 w 870"/>
                      <a:gd name="T5" fmla="*/ 0 h 599"/>
                      <a:gd name="T6" fmla="*/ 271 w 870"/>
                      <a:gd name="T7" fmla="*/ 0 h 599"/>
                      <a:gd name="T8" fmla="*/ 0 w 870"/>
                      <a:gd name="T9" fmla="*/ 534 h 599"/>
                    </a:gdLst>
                    <a:ahLst/>
                    <a:cxnLst>
                      <a:cxn ang="0">
                        <a:pos x="T0" y="T1"/>
                      </a:cxn>
                      <a:cxn ang="0">
                        <a:pos x="T2" y="T3"/>
                      </a:cxn>
                      <a:cxn ang="0">
                        <a:pos x="T4" y="T5"/>
                      </a:cxn>
                      <a:cxn ang="0">
                        <a:pos x="T6" y="T7"/>
                      </a:cxn>
                      <a:cxn ang="0">
                        <a:pos x="T8" y="T9"/>
                      </a:cxn>
                    </a:cxnLst>
                    <a:rect l="0" t="0" r="r" b="b"/>
                    <a:pathLst>
                      <a:path w="870" h="599">
                        <a:moveTo>
                          <a:pt x="0" y="534"/>
                        </a:moveTo>
                        <a:cubicBezTo>
                          <a:pt x="82" y="576"/>
                          <a:pt x="174" y="599"/>
                          <a:pt x="271" y="599"/>
                        </a:cubicBezTo>
                        <a:cubicBezTo>
                          <a:pt x="602" y="599"/>
                          <a:pt x="870" y="331"/>
                          <a:pt x="870" y="0"/>
                        </a:cubicBezTo>
                        <a:cubicBezTo>
                          <a:pt x="271" y="0"/>
                          <a:pt x="271" y="0"/>
                          <a:pt x="271" y="0"/>
                        </a:cubicBezTo>
                        <a:lnTo>
                          <a:pt x="0" y="53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grpSp>
      </p:grpSp>
      <p:sp>
        <p:nvSpPr>
          <p:cNvPr id="191" name="Parallelogram 190"/>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192" name="Rectangle 191"/>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1" name="Parallelogram 230"/>
          <p:cNvSpPr/>
          <p:nvPr/>
        </p:nvSpPr>
        <p:spPr>
          <a:xfrm rot="5400000">
            <a:off x="5759232" y="2693567"/>
            <a:ext cx="71902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2" name="Rectangle 231"/>
          <p:cNvSpPr/>
          <p:nvPr/>
        </p:nvSpPr>
        <p:spPr>
          <a:xfrm>
            <a:off x="6038040" y="2414759"/>
            <a:ext cx="606888" cy="60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i="1" dirty="0">
              <a:solidFill>
                <a:srgbClr val="FFFFFF"/>
              </a:solidFill>
              <a:latin typeface="Segoe UI Light"/>
            </a:endParaRPr>
          </a:p>
        </p:txBody>
      </p:sp>
      <p:sp>
        <p:nvSpPr>
          <p:cNvPr id="234" name="Parallelogram 233"/>
          <p:cNvSpPr/>
          <p:nvPr/>
        </p:nvSpPr>
        <p:spPr>
          <a:xfrm rot="5400000">
            <a:off x="5759232" y="3447721"/>
            <a:ext cx="719026" cy="161411"/>
          </a:xfrm>
          <a:prstGeom prst="parallelogram">
            <a:avLst>
              <a:gd name="adj" fmla="val 7081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5" name="Rectangle 234"/>
          <p:cNvSpPr/>
          <p:nvPr/>
        </p:nvSpPr>
        <p:spPr>
          <a:xfrm>
            <a:off x="6038040" y="3168912"/>
            <a:ext cx="606888" cy="60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7" name="Parallelogram 236"/>
          <p:cNvSpPr/>
          <p:nvPr/>
        </p:nvSpPr>
        <p:spPr>
          <a:xfrm rot="5400000">
            <a:off x="5759232" y="4201874"/>
            <a:ext cx="719026" cy="161411"/>
          </a:xfrm>
          <a:prstGeom prst="parallelogram">
            <a:avLst>
              <a:gd name="adj" fmla="val 70812"/>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8" name="Rectangle 237"/>
          <p:cNvSpPr/>
          <p:nvPr/>
        </p:nvSpPr>
        <p:spPr>
          <a:xfrm>
            <a:off x="6038040" y="3923066"/>
            <a:ext cx="606888" cy="604720"/>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40" name="Parallelogram 239"/>
          <p:cNvSpPr/>
          <p:nvPr/>
        </p:nvSpPr>
        <p:spPr>
          <a:xfrm rot="5400000">
            <a:off x="5759232" y="4956028"/>
            <a:ext cx="719026" cy="161411"/>
          </a:xfrm>
          <a:prstGeom prst="parallelogram">
            <a:avLst>
              <a:gd name="adj" fmla="val 708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41" name="Rectangle 240"/>
          <p:cNvSpPr/>
          <p:nvPr/>
        </p:nvSpPr>
        <p:spPr>
          <a:xfrm>
            <a:off x="6038040" y="4677220"/>
            <a:ext cx="606888" cy="604720"/>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130" name="Title 1"/>
          <p:cNvSpPr>
            <a:spLocks noGrp="1"/>
          </p:cNvSpPr>
          <p:nvPr>
            <p:ph type="title"/>
          </p:nvPr>
        </p:nvSpPr>
        <p:spPr/>
        <p:txBody>
          <a:bodyPr/>
          <a:lstStyle/>
          <a:p>
            <a:r>
              <a:rPr lang="fr-FR" dirty="0" smtClean="0"/>
              <a:t>Repousser les limites</a:t>
            </a:r>
            <a:endParaRPr lang="fr-FR" dirty="0"/>
          </a:p>
        </p:txBody>
      </p:sp>
      <p:sp>
        <p:nvSpPr>
          <p:cNvPr id="87" name="Rectangle 86"/>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Performance</a:t>
            </a:r>
            <a:r>
              <a:rPr lang="fr-FR" sz="1961" dirty="0">
                <a:solidFill>
                  <a:srgbClr val="FFFFFF"/>
                </a:solidFill>
                <a:latin typeface="Segoe UI Light"/>
              </a:rPr>
              <a:t> des technologies in-Memory, révolutionnez votre business</a:t>
            </a:r>
          </a:p>
        </p:txBody>
      </p:sp>
      <p:sp>
        <p:nvSpPr>
          <p:cNvPr id="88" name="Rectangle 87"/>
          <p:cNvSpPr/>
          <p:nvPr/>
        </p:nvSpPr>
        <p:spPr>
          <a:xfrm>
            <a:off x="6644928" y="2414759"/>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Haute disponibilité</a:t>
            </a:r>
            <a:r>
              <a:rPr lang="fr-FR" sz="1961" dirty="0">
                <a:solidFill>
                  <a:srgbClr val="FFFFFF"/>
                </a:solidFill>
                <a:latin typeface="Segoe UI Light"/>
              </a:rPr>
              <a:t> et </a:t>
            </a:r>
            <a:r>
              <a:rPr lang="fr-FR" sz="1961" b="1" dirty="0">
                <a:solidFill>
                  <a:srgbClr val="FFFFFF"/>
                </a:solidFill>
                <a:latin typeface="Segoe UI Light"/>
              </a:rPr>
              <a:t>scénarios de reprise</a:t>
            </a:r>
            <a:r>
              <a:rPr lang="fr-FR" sz="1961" dirty="0">
                <a:solidFill>
                  <a:srgbClr val="FFFFFF"/>
                </a:solidFill>
                <a:latin typeface="Segoe UI Light"/>
              </a:rPr>
              <a:t>,</a:t>
            </a:r>
            <a:br>
              <a:rPr lang="fr-FR" sz="1961" dirty="0">
                <a:solidFill>
                  <a:srgbClr val="FFFFFF"/>
                </a:solidFill>
                <a:latin typeface="Segoe UI Light"/>
              </a:rPr>
            </a:br>
            <a:r>
              <a:rPr lang="fr-FR" sz="1961" dirty="0">
                <a:solidFill>
                  <a:srgbClr val="FFFFFF"/>
                </a:solidFill>
                <a:latin typeface="Segoe UI Light"/>
              </a:rPr>
              <a:t>de nouvelles possibilités</a:t>
            </a:r>
            <a:endParaRPr lang="fr-FR" sz="1961" i="1" dirty="0">
              <a:solidFill>
                <a:srgbClr val="FFFFFF"/>
              </a:solidFill>
              <a:latin typeface="Segoe UI Light"/>
            </a:endParaRPr>
          </a:p>
        </p:txBody>
      </p:sp>
      <p:sp>
        <p:nvSpPr>
          <p:cNvPr id="89" name="Rectangle 88"/>
          <p:cNvSpPr/>
          <p:nvPr/>
        </p:nvSpPr>
        <p:spPr>
          <a:xfrm>
            <a:off x="6644928" y="3168912"/>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Applications Critiques </a:t>
            </a:r>
            <a:r>
              <a:rPr lang="fr-FR" sz="1961" dirty="0">
                <a:solidFill>
                  <a:srgbClr val="FFFFFF"/>
                </a:solidFill>
                <a:latin typeface="Segoe UI Light"/>
              </a:rPr>
              <a:t>dans le Cloud</a:t>
            </a:r>
          </a:p>
        </p:txBody>
      </p:sp>
      <p:sp>
        <p:nvSpPr>
          <p:cNvPr id="90" name="Rectangle 89"/>
          <p:cNvSpPr/>
          <p:nvPr/>
        </p:nvSpPr>
        <p:spPr>
          <a:xfrm>
            <a:off x="6644928" y="3923066"/>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Faîtes parler les données, </a:t>
            </a:r>
            <a:r>
              <a:rPr lang="fr-FR" sz="1961" b="1" i="1" dirty="0">
                <a:solidFill>
                  <a:srgbClr val="FFFFFF"/>
                </a:solidFill>
                <a:latin typeface="Segoe UI Light"/>
              </a:rPr>
              <a:t>toutes </a:t>
            </a:r>
            <a:r>
              <a:rPr lang="fr-FR" sz="1961" b="1" dirty="0">
                <a:solidFill>
                  <a:srgbClr val="FFFFFF"/>
                </a:solidFill>
                <a:latin typeface="Segoe UI Light"/>
              </a:rPr>
              <a:t>les données</a:t>
            </a:r>
          </a:p>
        </p:txBody>
      </p:sp>
      <p:sp>
        <p:nvSpPr>
          <p:cNvPr id="91" name="Rectangle 90"/>
          <p:cNvSpPr/>
          <p:nvPr/>
        </p:nvSpPr>
        <p:spPr>
          <a:xfrm>
            <a:off x="6644928" y="4677220"/>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Des informations en </a:t>
            </a:r>
            <a:r>
              <a:rPr lang="fr-FR" sz="1961" b="1" dirty="0">
                <a:solidFill>
                  <a:srgbClr val="FFFFFF"/>
                </a:solidFill>
                <a:latin typeface="Segoe UI Light"/>
              </a:rPr>
              <a:t>temps réel, pour tous</a:t>
            </a:r>
            <a:r>
              <a:rPr lang="fr-FR" sz="1961" dirty="0">
                <a:solidFill>
                  <a:srgbClr val="FFFFFF"/>
                </a:solidFill>
                <a:latin typeface="Segoe UI Light"/>
              </a:rPr>
              <a:t>, simplement</a:t>
            </a:r>
          </a:p>
        </p:txBody>
      </p:sp>
    </p:spTree>
    <p:extLst>
      <p:ext uri="{BB962C8B-B14F-4D97-AF65-F5344CB8AC3E}">
        <p14:creationId xmlns:p14="http://schemas.microsoft.com/office/powerpoint/2010/main" val="4044312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0398" y="1773853"/>
            <a:ext cx="5826761" cy="3641046"/>
            <a:chOff x="377825" y="1808925"/>
            <a:chExt cx="5943600" cy="3714057"/>
          </a:xfrm>
        </p:grpSpPr>
        <p:pic>
          <p:nvPicPr>
            <p:cNvPr id="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9" r="4894"/>
            <a:stretch/>
          </p:blipFill>
          <p:spPr bwMode="auto">
            <a:xfrm>
              <a:off x="377825" y="1808925"/>
              <a:ext cx="5943600" cy="371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853555" y="2513202"/>
              <a:ext cx="3376819" cy="1457857"/>
              <a:chOff x="873219" y="2513202"/>
              <a:chExt cx="3376819" cy="1457857"/>
            </a:xfrm>
          </p:grpSpPr>
          <p:sp>
            <p:nvSpPr>
              <p:cNvPr id="4" name="Oval 3"/>
              <p:cNvSpPr/>
              <p:nvPr/>
            </p:nvSpPr>
            <p:spPr>
              <a:xfrm>
                <a:off x="3256980" y="3472878"/>
                <a:ext cx="993058" cy="498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3" name="Oval 2"/>
              <p:cNvSpPr/>
              <p:nvPr/>
            </p:nvSpPr>
            <p:spPr>
              <a:xfrm>
                <a:off x="873219" y="2513202"/>
                <a:ext cx="3316294" cy="1348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314"/>
                <a:r>
                  <a:rPr lang="fr-FR" sz="1765" b="1" dirty="0">
                    <a:solidFill>
                      <a:srgbClr val="000000"/>
                    </a:solidFill>
                    <a:latin typeface="Bradley Hand ITC" panose="03070402050302030203" pitchFamily="66" charset="0"/>
                    <a:cs typeface="Vijaya" panose="020B0604020202020204" pitchFamily="34" charset="0"/>
                  </a:rPr>
                  <a:t>Nous avons besoin de plus de transactions par seconde…</a:t>
                </a:r>
              </a:p>
              <a:p>
                <a:pPr algn="ctr" defTabSz="914314"/>
                <a:r>
                  <a:rPr lang="fr-FR" sz="1765" b="1" dirty="0">
                    <a:solidFill>
                      <a:srgbClr val="000000"/>
                    </a:solidFill>
                    <a:latin typeface="Bradley Hand ITC" panose="03070402050302030203" pitchFamily="66" charset="0"/>
                    <a:cs typeface="Vijaya" panose="020B0604020202020204" pitchFamily="34" charset="0"/>
                  </a:rPr>
                  <a:t>Sans exploser les coûts !</a:t>
                </a:r>
              </a:p>
            </p:txBody>
          </p:sp>
        </p:grpSp>
      </p:grpSp>
      <p:sp>
        <p:nvSpPr>
          <p:cNvPr id="76" name="Parallelogram 75"/>
          <p:cNvSpPr/>
          <p:nvPr/>
        </p:nvSpPr>
        <p:spPr>
          <a:xfrm rot="5400000">
            <a:off x="5759231" y="1949537"/>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 name="Title 1"/>
          <p:cNvSpPr>
            <a:spLocks noGrp="1"/>
          </p:cNvSpPr>
          <p:nvPr>
            <p:ph type="title"/>
          </p:nvPr>
        </p:nvSpPr>
        <p:spPr/>
        <p:txBody>
          <a:bodyPr/>
          <a:lstStyle/>
          <a:p>
            <a:r>
              <a:rPr lang="fr-FR" dirty="0" smtClean="0"/>
              <a:t>Repousser les limites</a:t>
            </a:r>
            <a:endParaRPr lang="fr-FR" dirty="0"/>
          </a:p>
        </p:txBody>
      </p:sp>
      <p:sp>
        <p:nvSpPr>
          <p:cNvPr id="192" name="Rectangle 191"/>
          <p:cNvSpPr/>
          <p:nvPr/>
        </p:nvSpPr>
        <p:spPr>
          <a:xfrm>
            <a:off x="1" y="6566488"/>
            <a:ext cx="12192000" cy="291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t"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02" name="Parallelogram 201"/>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12" name="Rectangle 211"/>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Performance</a:t>
            </a:r>
            <a:r>
              <a:rPr lang="fr-FR" sz="1961" dirty="0">
                <a:solidFill>
                  <a:srgbClr val="FFFFFF"/>
                </a:solidFill>
                <a:latin typeface="Segoe UI Light"/>
              </a:rPr>
              <a:t> des technologies in-Memory, révolutionnez votre business</a:t>
            </a:r>
          </a:p>
        </p:txBody>
      </p:sp>
      <p:sp>
        <p:nvSpPr>
          <p:cNvPr id="203" name="Rectangle 202"/>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961" dirty="0">
              <a:solidFill>
                <a:srgbClr val="FFFFFF"/>
              </a:solidFill>
              <a:latin typeface="Segoe UI Light"/>
            </a:endParaRPr>
          </a:p>
        </p:txBody>
      </p:sp>
    </p:spTree>
    <p:extLst>
      <p:ext uri="{BB962C8B-B14F-4D97-AF65-F5344CB8AC3E}">
        <p14:creationId xmlns:p14="http://schemas.microsoft.com/office/powerpoint/2010/main" val="59633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117909" y="1827190"/>
            <a:ext cx="5698601" cy="26772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8212" tIns="134464" rIns="179285" bIns="134464" rtlCol="0" anchor="ctr">
            <a:noAutofit/>
          </a:bodyPr>
          <a:lstStyle/>
          <a:p>
            <a:pPr defTabSz="914314">
              <a:spcAft>
                <a:spcPts val="588"/>
              </a:spcAft>
            </a:pPr>
            <a:r>
              <a:rPr lang="fr-FR" sz="2549" dirty="0">
                <a:solidFill>
                  <a:srgbClr val="FFFFFF"/>
                </a:solidFill>
                <a:latin typeface="Segoe UI Light"/>
              </a:rPr>
              <a:t>Analyse en mémoire et Excel</a:t>
            </a:r>
          </a:p>
          <a:p>
            <a:pPr defTabSz="914314">
              <a:spcAft>
                <a:spcPts val="588"/>
              </a:spcAft>
            </a:pPr>
            <a:r>
              <a:rPr lang="fr-FR" sz="2549" dirty="0" err="1">
                <a:solidFill>
                  <a:srgbClr val="FFFFFF"/>
                </a:solidFill>
                <a:latin typeface="Segoe UI Light"/>
              </a:rPr>
              <a:t>Updateable</a:t>
            </a:r>
            <a:r>
              <a:rPr lang="fr-FR" sz="2549" dirty="0">
                <a:solidFill>
                  <a:srgbClr val="FFFFFF"/>
                </a:solidFill>
                <a:latin typeface="Segoe UI Light"/>
              </a:rPr>
              <a:t> in-memory </a:t>
            </a:r>
            <a:r>
              <a:rPr lang="fr-FR" sz="2549" dirty="0" err="1">
                <a:solidFill>
                  <a:srgbClr val="FFFFFF"/>
                </a:solidFill>
                <a:latin typeface="Segoe UI Light"/>
              </a:rPr>
              <a:t>column</a:t>
            </a:r>
            <a:r>
              <a:rPr lang="fr-FR" sz="2549" dirty="0">
                <a:solidFill>
                  <a:srgbClr val="FFFFFF"/>
                </a:solidFill>
                <a:latin typeface="Segoe UI Light"/>
              </a:rPr>
              <a:t> store</a:t>
            </a:r>
          </a:p>
          <a:p>
            <a:pPr defTabSz="914314">
              <a:spcAft>
                <a:spcPts val="588"/>
              </a:spcAft>
            </a:pPr>
            <a:r>
              <a:rPr lang="fr-FR" sz="2549" dirty="0">
                <a:solidFill>
                  <a:srgbClr val="FFFFFF"/>
                </a:solidFill>
                <a:latin typeface="Segoe UI Light"/>
              </a:rPr>
              <a:t>In-memory OLTP</a:t>
            </a:r>
          </a:p>
        </p:txBody>
      </p:sp>
      <p:sp>
        <p:nvSpPr>
          <p:cNvPr id="2" name="Rectangle 1"/>
          <p:cNvSpPr/>
          <p:nvPr/>
        </p:nvSpPr>
        <p:spPr>
          <a:xfrm>
            <a:off x="1" y="1762476"/>
            <a:ext cx="6075609" cy="2974431"/>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176" dirty="0">
              <a:solidFill>
                <a:srgbClr val="68217A"/>
              </a:solidFill>
            </a:endParaRPr>
          </a:p>
        </p:txBody>
      </p:sp>
      <p:sp>
        <p:nvSpPr>
          <p:cNvPr id="6" name="Rectangle 5"/>
          <p:cNvSpPr/>
          <p:nvPr/>
        </p:nvSpPr>
        <p:spPr>
          <a:xfrm>
            <a:off x="404970" y="3984597"/>
            <a:ext cx="3585699" cy="1683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sp>
        <p:nvSpPr>
          <p:cNvPr id="3" name="Rectangle 2"/>
          <p:cNvSpPr/>
          <p:nvPr/>
        </p:nvSpPr>
        <p:spPr>
          <a:xfrm>
            <a:off x="1" y="6566488"/>
            <a:ext cx="12192000" cy="291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grpSp>
        <p:nvGrpSpPr>
          <p:cNvPr id="168" name="Group 167"/>
          <p:cNvGrpSpPr/>
          <p:nvPr/>
        </p:nvGrpSpPr>
        <p:grpSpPr>
          <a:xfrm>
            <a:off x="1073291" y="5102299"/>
            <a:ext cx="3449968" cy="1277785"/>
            <a:chOff x="1094812" y="5204114"/>
            <a:chExt cx="3519147" cy="1303407"/>
          </a:xfrm>
        </p:grpSpPr>
        <p:sp>
          <p:nvSpPr>
            <p:cNvPr id="4" name="TextBox 3"/>
            <p:cNvSpPr txBox="1"/>
            <p:nvPr/>
          </p:nvSpPr>
          <p:spPr>
            <a:xfrm>
              <a:off x="1094812" y="5204114"/>
              <a:ext cx="3519147" cy="1015663"/>
            </a:xfrm>
            <a:prstGeom prst="rect">
              <a:avLst/>
            </a:prstGeom>
            <a:noFill/>
          </p:spPr>
          <p:txBody>
            <a:bodyPr wrap="square" rtlCol="0">
              <a:spAutoFit/>
            </a:bodyPr>
            <a:lstStyle/>
            <a:p>
              <a:pPr defTabSz="914314"/>
              <a:r>
                <a:rPr lang="fr-FR" sz="3137" dirty="0">
                  <a:solidFill>
                    <a:srgbClr val="FFFFFF"/>
                  </a:solidFill>
                  <a:latin typeface="Segoe UI Light"/>
                </a:rPr>
                <a:t>Jusqu’à </a:t>
              </a:r>
              <a:r>
                <a:rPr lang="fr-FR" sz="5882" dirty="0">
                  <a:solidFill>
                    <a:srgbClr val="FFFFFF"/>
                  </a:solidFill>
                  <a:latin typeface="Segoe UI Light"/>
                </a:rPr>
                <a:t>30X</a:t>
              </a:r>
            </a:p>
          </p:txBody>
        </p:sp>
        <p:sp>
          <p:nvSpPr>
            <p:cNvPr id="5" name="TextBox 4"/>
            <p:cNvSpPr txBox="1"/>
            <p:nvPr/>
          </p:nvSpPr>
          <p:spPr>
            <a:xfrm>
              <a:off x="1094812" y="6107411"/>
              <a:ext cx="3413918" cy="400110"/>
            </a:xfrm>
            <a:prstGeom prst="rect">
              <a:avLst/>
            </a:prstGeom>
            <a:noFill/>
          </p:spPr>
          <p:txBody>
            <a:bodyPr wrap="square" rtlCol="0">
              <a:spAutoFit/>
            </a:bodyPr>
            <a:lstStyle/>
            <a:p>
              <a:pPr defTabSz="914314"/>
              <a:r>
                <a:rPr lang="fr-FR" sz="1961" dirty="0">
                  <a:solidFill>
                    <a:srgbClr val="FFFFFF"/>
                  </a:solidFill>
                </a:rPr>
                <a:t>Gain de performance OLTP</a:t>
              </a:r>
            </a:p>
          </p:txBody>
        </p:sp>
      </p:grpSp>
      <p:grpSp>
        <p:nvGrpSpPr>
          <p:cNvPr id="170" name="Group 169"/>
          <p:cNvGrpSpPr/>
          <p:nvPr/>
        </p:nvGrpSpPr>
        <p:grpSpPr>
          <a:xfrm>
            <a:off x="5473924" y="5102299"/>
            <a:ext cx="3613494" cy="1277785"/>
            <a:chOff x="5779632" y="5204114"/>
            <a:chExt cx="3685952" cy="1303407"/>
          </a:xfrm>
        </p:grpSpPr>
        <p:sp>
          <p:nvSpPr>
            <p:cNvPr id="12" name="TextBox 11"/>
            <p:cNvSpPr txBox="1"/>
            <p:nvPr/>
          </p:nvSpPr>
          <p:spPr>
            <a:xfrm>
              <a:off x="5779633" y="5204114"/>
              <a:ext cx="3025038" cy="1015663"/>
            </a:xfrm>
            <a:prstGeom prst="rect">
              <a:avLst/>
            </a:prstGeom>
            <a:noFill/>
          </p:spPr>
          <p:txBody>
            <a:bodyPr wrap="square" rtlCol="0">
              <a:spAutoFit/>
            </a:bodyPr>
            <a:lstStyle/>
            <a:p>
              <a:pPr defTabSz="914314"/>
              <a:r>
                <a:rPr lang="fr-FR" sz="3137" dirty="0">
                  <a:solidFill>
                    <a:srgbClr val="FFFFFF"/>
                  </a:solidFill>
                  <a:latin typeface="Segoe UI Light"/>
                </a:rPr>
                <a:t>Jusqu’à</a:t>
              </a:r>
              <a:r>
                <a:rPr lang="fr-FR" sz="5882" dirty="0">
                  <a:solidFill>
                    <a:srgbClr val="FFFFFF"/>
                  </a:solidFill>
                  <a:latin typeface="Segoe UI Light"/>
                </a:rPr>
                <a:t>100X</a:t>
              </a:r>
            </a:p>
          </p:txBody>
        </p:sp>
        <p:sp>
          <p:nvSpPr>
            <p:cNvPr id="15" name="TextBox 14"/>
            <p:cNvSpPr txBox="1"/>
            <p:nvPr/>
          </p:nvSpPr>
          <p:spPr>
            <a:xfrm>
              <a:off x="5779632" y="6107411"/>
              <a:ext cx="3685952" cy="400110"/>
            </a:xfrm>
            <a:prstGeom prst="rect">
              <a:avLst/>
            </a:prstGeom>
            <a:noFill/>
          </p:spPr>
          <p:txBody>
            <a:bodyPr wrap="square" rtlCol="0">
              <a:spAutoFit/>
            </a:bodyPr>
            <a:lstStyle/>
            <a:p>
              <a:pPr defTabSz="914314"/>
              <a:r>
                <a:rPr lang="fr-FR" sz="1961" dirty="0">
                  <a:solidFill>
                    <a:srgbClr val="FFFFFF"/>
                  </a:solidFill>
                </a:rPr>
                <a:t>Vitesse des requêtes star </a:t>
              </a:r>
              <a:r>
                <a:rPr lang="fr-FR" sz="1961" dirty="0" err="1">
                  <a:solidFill>
                    <a:srgbClr val="FFFFFF"/>
                  </a:solidFill>
                </a:rPr>
                <a:t>join</a:t>
              </a:r>
              <a:endParaRPr lang="fr-FR" sz="1961" dirty="0">
                <a:solidFill>
                  <a:srgbClr val="FFFFFF"/>
                </a:solidFill>
              </a:endParaRPr>
            </a:p>
          </p:txBody>
        </p:sp>
      </p:grpSp>
      <p:grpSp>
        <p:nvGrpSpPr>
          <p:cNvPr id="171" name="Group 170"/>
          <p:cNvGrpSpPr/>
          <p:nvPr/>
        </p:nvGrpSpPr>
        <p:grpSpPr>
          <a:xfrm>
            <a:off x="9794503" y="5098447"/>
            <a:ext cx="2510890" cy="1277785"/>
            <a:chOff x="9990902" y="5200185"/>
            <a:chExt cx="2561239" cy="1303407"/>
          </a:xfrm>
        </p:grpSpPr>
        <p:sp>
          <p:nvSpPr>
            <p:cNvPr id="16" name="TextBox 15"/>
            <p:cNvSpPr txBox="1"/>
            <p:nvPr/>
          </p:nvSpPr>
          <p:spPr>
            <a:xfrm>
              <a:off x="9990902" y="5200185"/>
              <a:ext cx="2445573" cy="1015663"/>
            </a:xfrm>
            <a:prstGeom prst="rect">
              <a:avLst/>
            </a:prstGeom>
            <a:noFill/>
          </p:spPr>
          <p:txBody>
            <a:bodyPr wrap="square" rtlCol="0">
              <a:spAutoFit/>
            </a:bodyPr>
            <a:lstStyle/>
            <a:p>
              <a:pPr defTabSz="914314"/>
              <a:r>
                <a:rPr lang="fr-FR" sz="5882" dirty="0">
                  <a:solidFill>
                    <a:srgbClr val="FFFFFF"/>
                  </a:solidFill>
                  <a:latin typeface="Segoe UI Light"/>
                </a:rPr>
                <a:t>90%</a:t>
              </a:r>
            </a:p>
          </p:txBody>
        </p:sp>
        <p:sp>
          <p:nvSpPr>
            <p:cNvPr id="17" name="TextBox 16"/>
            <p:cNvSpPr txBox="1"/>
            <p:nvPr/>
          </p:nvSpPr>
          <p:spPr>
            <a:xfrm>
              <a:off x="9990902" y="6103482"/>
              <a:ext cx="2561239" cy="400110"/>
            </a:xfrm>
            <a:prstGeom prst="rect">
              <a:avLst/>
            </a:prstGeom>
            <a:noFill/>
          </p:spPr>
          <p:txBody>
            <a:bodyPr wrap="square" rtlCol="0">
              <a:spAutoFit/>
            </a:bodyPr>
            <a:lstStyle/>
            <a:p>
              <a:pPr defTabSz="914314"/>
              <a:r>
                <a:rPr lang="fr-FR" sz="1961" dirty="0">
                  <a:solidFill>
                    <a:srgbClr val="FFFFFF"/>
                  </a:solidFill>
                </a:rPr>
                <a:t>Gains espace disque</a:t>
              </a:r>
            </a:p>
          </p:txBody>
        </p:sp>
      </p:grpSp>
      <p:sp>
        <p:nvSpPr>
          <p:cNvPr id="23" name="Rectangle 22"/>
          <p:cNvSpPr/>
          <p:nvPr/>
        </p:nvSpPr>
        <p:spPr>
          <a:xfrm>
            <a:off x="388686" y="1827189"/>
            <a:ext cx="5665093" cy="57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1961" dirty="0">
                <a:solidFill>
                  <a:srgbClr val="FFFFFF"/>
                </a:solidFill>
                <a:latin typeface="Segoe UI Light"/>
              </a:rPr>
              <a:t>Pas besoin de réécrire les </a:t>
            </a:r>
            <a:r>
              <a:rPr lang="fr-FR" sz="1961" dirty="0" err="1">
                <a:solidFill>
                  <a:srgbClr val="FFFFFF"/>
                </a:solidFill>
                <a:latin typeface="Segoe UI Light"/>
              </a:rPr>
              <a:t>apps</a:t>
            </a:r>
            <a:r>
              <a:rPr lang="fr-FR" sz="1961" dirty="0">
                <a:solidFill>
                  <a:srgbClr val="FFFFFF"/>
                </a:solidFill>
                <a:latin typeface="Segoe UI Light"/>
              </a:rPr>
              <a:t> existantes</a:t>
            </a:r>
          </a:p>
        </p:txBody>
      </p:sp>
      <p:sp>
        <p:nvSpPr>
          <p:cNvPr id="24" name="Rectangle 23"/>
          <p:cNvSpPr/>
          <p:nvPr/>
        </p:nvSpPr>
        <p:spPr>
          <a:xfrm>
            <a:off x="388686" y="3931114"/>
            <a:ext cx="5665093" cy="57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1961" dirty="0">
                <a:solidFill>
                  <a:srgbClr val="FFFFFF"/>
                </a:solidFill>
                <a:latin typeface="Segoe UI Light"/>
              </a:rPr>
              <a:t>Pilotez et analysez votre activité en temps réel</a:t>
            </a:r>
          </a:p>
        </p:txBody>
      </p:sp>
      <p:sp>
        <p:nvSpPr>
          <p:cNvPr id="25" name="Rectangle 24"/>
          <p:cNvSpPr/>
          <p:nvPr/>
        </p:nvSpPr>
        <p:spPr>
          <a:xfrm>
            <a:off x="388686" y="2528497"/>
            <a:ext cx="5665093" cy="57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1961" dirty="0">
                <a:solidFill>
                  <a:srgbClr val="FFFFFF"/>
                </a:solidFill>
                <a:latin typeface="Segoe UI Light"/>
              </a:rPr>
              <a:t>Intégrées dans le moteur</a:t>
            </a:r>
          </a:p>
        </p:txBody>
      </p:sp>
      <p:sp>
        <p:nvSpPr>
          <p:cNvPr id="29" name="Rectangle 28"/>
          <p:cNvSpPr/>
          <p:nvPr/>
        </p:nvSpPr>
        <p:spPr>
          <a:xfrm>
            <a:off x="388686" y="3229806"/>
            <a:ext cx="5665093" cy="57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1961" dirty="0">
                <a:solidFill>
                  <a:srgbClr val="FFFFFF"/>
                </a:solidFill>
                <a:latin typeface="Segoe UI Light"/>
              </a:rPr>
              <a:t>Maximiser vos investissements matériel</a:t>
            </a:r>
          </a:p>
        </p:txBody>
      </p:sp>
      <p:grpSp>
        <p:nvGrpSpPr>
          <p:cNvPr id="55" name="Group 54"/>
          <p:cNvGrpSpPr/>
          <p:nvPr/>
        </p:nvGrpSpPr>
        <p:grpSpPr>
          <a:xfrm rot="18280054">
            <a:off x="8665216" y="5292799"/>
            <a:ext cx="1037518" cy="1037518"/>
            <a:chOff x="4049713" y="1325563"/>
            <a:chExt cx="4340225" cy="4340225"/>
          </a:xfrm>
        </p:grpSpPr>
        <p:sp>
          <p:nvSpPr>
            <p:cNvPr id="53" name="Freeform 20"/>
            <p:cNvSpPr>
              <a:spLocks/>
            </p:cNvSpPr>
            <p:nvPr/>
          </p:nvSpPr>
          <p:spPr bwMode="auto">
            <a:xfrm>
              <a:off x="6672263" y="1430338"/>
              <a:ext cx="1304925" cy="1208088"/>
            </a:xfrm>
            <a:custGeom>
              <a:avLst/>
              <a:gdLst>
                <a:gd name="T0" fmla="*/ 194 w 347"/>
                <a:gd name="T1" fmla="*/ 321 h 321"/>
                <a:gd name="T2" fmla="*/ 347 w 347"/>
                <a:gd name="T3" fmla="*/ 210 h 321"/>
                <a:gd name="T4" fmla="*/ 58 w 347"/>
                <a:gd name="T5" fmla="*/ 0 h 321"/>
                <a:gd name="T6" fmla="*/ 0 w 347"/>
                <a:gd name="T7" fmla="*/ 179 h 321"/>
                <a:gd name="T8" fmla="*/ 194 w 347"/>
                <a:gd name="T9" fmla="*/ 321 h 321"/>
              </a:gdLst>
              <a:ahLst/>
              <a:cxnLst>
                <a:cxn ang="0">
                  <a:pos x="T0" y="T1"/>
                </a:cxn>
                <a:cxn ang="0">
                  <a:pos x="T2" y="T3"/>
                </a:cxn>
                <a:cxn ang="0">
                  <a:pos x="T4" y="T5"/>
                </a:cxn>
                <a:cxn ang="0">
                  <a:pos x="T6" y="T7"/>
                </a:cxn>
                <a:cxn ang="0">
                  <a:pos x="T8" y="T9"/>
                </a:cxn>
              </a:cxnLst>
              <a:rect l="0" t="0" r="r" b="b"/>
              <a:pathLst>
                <a:path w="347" h="321">
                  <a:moveTo>
                    <a:pt x="194" y="321"/>
                  </a:moveTo>
                  <a:cubicBezTo>
                    <a:pt x="347" y="210"/>
                    <a:pt x="347" y="210"/>
                    <a:pt x="347" y="210"/>
                  </a:cubicBezTo>
                  <a:cubicBezTo>
                    <a:pt x="276" y="112"/>
                    <a:pt x="175" y="38"/>
                    <a:pt x="58" y="0"/>
                  </a:cubicBezTo>
                  <a:cubicBezTo>
                    <a:pt x="0" y="179"/>
                    <a:pt x="0" y="179"/>
                    <a:pt x="0" y="179"/>
                  </a:cubicBezTo>
                  <a:cubicBezTo>
                    <a:pt x="79" y="205"/>
                    <a:pt x="147" y="255"/>
                    <a:pt x="194" y="321"/>
                  </a:cubicBez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B294"/>
                </a:solidFill>
              </a:endParaRPr>
            </a:p>
          </p:txBody>
        </p:sp>
        <p:sp>
          <p:nvSpPr>
            <p:cNvPr id="54" name="Freeform 21"/>
            <p:cNvSpPr>
              <a:spLocks/>
            </p:cNvSpPr>
            <p:nvPr/>
          </p:nvSpPr>
          <p:spPr bwMode="auto">
            <a:xfrm>
              <a:off x="4049713" y="1325563"/>
              <a:ext cx="4340225" cy="4340225"/>
            </a:xfrm>
            <a:custGeom>
              <a:avLst/>
              <a:gdLst>
                <a:gd name="T0" fmla="*/ 1044 w 1154"/>
                <a:gd name="T1" fmla="*/ 238 h 1154"/>
                <a:gd name="T2" fmla="*/ 891 w 1154"/>
                <a:gd name="T3" fmla="*/ 349 h 1154"/>
                <a:gd name="T4" fmla="*/ 965 w 1154"/>
                <a:gd name="T5" fmla="*/ 577 h 1154"/>
                <a:gd name="T6" fmla="*/ 965 w 1154"/>
                <a:gd name="T7" fmla="*/ 577 h 1154"/>
                <a:gd name="T8" fmla="*/ 891 w 1154"/>
                <a:gd name="T9" fmla="*/ 805 h 1154"/>
                <a:gd name="T10" fmla="*/ 697 w 1154"/>
                <a:gd name="T11" fmla="*/ 946 h 1154"/>
                <a:gd name="T12" fmla="*/ 577 w 1154"/>
                <a:gd name="T13" fmla="*/ 965 h 1154"/>
                <a:gd name="T14" fmla="*/ 457 w 1154"/>
                <a:gd name="T15" fmla="*/ 946 h 1154"/>
                <a:gd name="T16" fmla="*/ 263 w 1154"/>
                <a:gd name="T17" fmla="*/ 805 h 1154"/>
                <a:gd name="T18" fmla="*/ 189 w 1154"/>
                <a:gd name="T19" fmla="*/ 577 h 1154"/>
                <a:gd name="T20" fmla="*/ 263 w 1154"/>
                <a:gd name="T21" fmla="*/ 349 h 1154"/>
                <a:gd name="T22" fmla="*/ 457 w 1154"/>
                <a:gd name="T23" fmla="*/ 207 h 1154"/>
                <a:gd name="T24" fmla="*/ 577 w 1154"/>
                <a:gd name="T25" fmla="*/ 188 h 1154"/>
                <a:gd name="T26" fmla="*/ 697 w 1154"/>
                <a:gd name="T27" fmla="*/ 207 h 1154"/>
                <a:gd name="T28" fmla="*/ 755 w 1154"/>
                <a:gd name="T29" fmla="*/ 28 h 1154"/>
                <a:gd name="T30" fmla="*/ 577 w 1154"/>
                <a:gd name="T31" fmla="*/ 0 h 1154"/>
                <a:gd name="T32" fmla="*/ 399 w 1154"/>
                <a:gd name="T33" fmla="*/ 28 h 1154"/>
                <a:gd name="T34" fmla="*/ 110 w 1154"/>
                <a:gd name="T35" fmla="*/ 238 h 1154"/>
                <a:gd name="T36" fmla="*/ 0 w 1154"/>
                <a:gd name="T37" fmla="*/ 577 h 1154"/>
                <a:gd name="T38" fmla="*/ 110 w 1154"/>
                <a:gd name="T39" fmla="*/ 916 h 1154"/>
                <a:gd name="T40" fmla="*/ 399 w 1154"/>
                <a:gd name="T41" fmla="*/ 1126 h 1154"/>
                <a:gd name="T42" fmla="*/ 577 w 1154"/>
                <a:gd name="T43" fmla="*/ 1154 h 1154"/>
                <a:gd name="T44" fmla="*/ 755 w 1154"/>
                <a:gd name="T45" fmla="*/ 1126 h 1154"/>
                <a:gd name="T46" fmla="*/ 1044 w 1154"/>
                <a:gd name="T47" fmla="*/ 916 h 1154"/>
                <a:gd name="T48" fmla="*/ 1154 w 1154"/>
                <a:gd name="T49" fmla="*/ 577 h 1154"/>
                <a:gd name="T50" fmla="*/ 1154 w 1154"/>
                <a:gd name="T51" fmla="*/ 577 h 1154"/>
                <a:gd name="T52" fmla="*/ 1044 w 1154"/>
                <a:gd name="T53" fmla="*/ 23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4" h="1154">
                  <a:moveTo>
                    <a:pt x="1044" y="238"/>
                  </a:moveTo>
                  <a:cubicBezTo>
                    <a:pt x="891" y="349"/>
                    <a:pt x="891" y="349"/>
                    <a:pt x="891" y="349"/>
                  </a:cubicBezTo>
                  <a:cubicBezTo>
                    <a:pt x="938" y="413"/>
                    <a:pt x="965" y="492"/>
                    <a:pt x="965" y="577"/>
                  </a:cubicBezTo>
                  <a:cubicBezTo>
                    <a:pt x="965" y="577"/>
                    <a:pt x="965" y="577"/>
                    <a:pt x="965" y="577"/>
                  </a:cubicBezTo>
                  <a:cubicBezTo>
                    <a:pt x="965" y="662"/>
                    <a:pt x="938" y="741"/>
                    <a:pt x="891" y="805"/>
                  </a:cubicBezTo>
                  <a:cubicBezTo>
                    <a:pt x="844" y="871"/>
                    <a:pt x="776" y="921"/>
                    <a:pt x="697" y="946"/>
                  </a:cubicBezTo>
                  <a:cubicBezTo>
                    <a:pt x="659" y="959"/>
                    <a:pt x="619" y="965"/>
                    <a:pt x="577" y="965"/>
                  </a:cubicBezTo>
                  <a:cubicBezTo>
                    <a:pt x="535" y="965"/>
                    <a:pt x="495" y="959"/>
                    <a:pt x="457" y="946"/>
                  </a:cubicBezTo>
                  <a:cubicBezTo>
                    <a:pt x="378" y="921"/>
                    <a:pt x="310" y="871"/>
                    <a:pt x="263" y="805"/>
                  </a:cubicBezTo>
                  <a:cubicBezTo>
                    <a:pt x="216" y="741"/>
                    <a:pt x="189" y="662"/>
                    <a:pt x="189" y="577"/>
                  </a:cubicBezTo>
                  <a:cubicBezTo>
                    <a:pt x="189" y="492"/>
                    <a:pt x="216" y="413"/>
                    <a:pt x="263" y="349"/>
                  </a:cubicBezTo>
                  <a:cubicBezTo>
                    <a:pt x="310" y="283"/>
                    <a:pt x="378" y="233"/>
                    <a:pt x="457" y="207"/>
                  </a:cubicBezTo>
                  <a:cubicBezTo>
                    <a:pt x="495" y="195"/>
                    <a:pt x="535" y="188"/>
                    <a:pt x="577" y="188"/>
                  </a:cubicBezTo>
                  <a:cubicBezTo>
                    <a:pt x="619" y="188"/>
                    <a:pt x="659" y="195"/>
                    <a:pt x="697" y="207"/>
                  </a:cubicBezTo>
                  <a:cubicBezTo>
                    <a:pt x="755" y="28"/>
                    <a:pt x="755" y="28"/>
                    <a:pt x="755" y="28"/>
                  </a:cubicBezTo>
                  <a:cubicBezTo>
                    <a:pt x="699" y="10"/>
                    <a:pt x="639" y="0"/>
                    <a:pt x="577" y="0"/>
                  </a:cubicBezTo>
                  <a:cubicBezTo>
                    <a:pt x="515" y="0"/>
                    <a:pt x="455" y="10"/>
                    <a:pt x="399" y="28"/>
                  </a:cubicBezTo>
                  <a:cubicBezTo>
                    <a:pt x="282" y="66"/>
                    <a:pt x="181" y="140"/>
                    <a:pt x="110" y="238"/>
                  </a:cubicBezTo>
                  <a:cubicBezTo>
                    <a:pt x="41" y="333"/>
                    <a:pt x="0" y="450"/>
                    <a:pt x="0" y="577"/>
                  </a:cubicBezTo>
                  <a:cubicBezTo>
                    <a:pt x="0" y="704"/>
                    <a:pt x="41" y="821"/>
                    <a:pt x="110" y="916"/>
                  </a:cubicBezTo>
                  <a:cubicBezTo>
                    <a:pt x="181" y="1013"/>
                    <a:pt x="282" y="1088"/>
                    <a:pt x="399" y="1126"/>
                  </a:cubicBezTo>
                  <a:cubicBezTo>
                    <a:pt x="455" y="1144"/>
                    <a:pt x="515" y="1154"/>
                    <a:pt x="577" y="1154"/>
                  </a:cubicBezTo>
                  <a:cubicBezTo>
                    <a:pt x="639" y="1154"/>
                    <a:pt x="699" y="1144"/>
                    <a:pt x="755" y="1126"/>
                  </a:cubicBezTo>
                  <a:cubicBezTo>
                    <a:pt x="872" y="1088"/>
                    <a:pt x="973" y="1013"/>
                    <a:pt x="1044" y="916"/>
                  </a:cubicBezTo>
                  <a:cubicBezTo>
                    <a:pt x="1113" y="821"/>
                    <a:pt x="1154" y="704"/>
                    <a:pt x="1154" y="577"/>
                  </a:cubicBezTo>
                  <a:cubicBezTo>
                    <a:pt x="1154" y="577"/>
                    <a:pt x="1154" y="577"/>
                    <a:pt x="1154" y="577"/>
                  </a:cubicBezTo>
                  <a:cubicBezTo>
                    <a:pt x="1154" y="450"/>
                    <a:pt x="1113" y="333"/>
                    <a:pt x="1044" y="238"/>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169" name="Group 168"/>
          <p:cNvGrpSpPr/>
          <p:nvPr/>
        </p:nvGrpSpPr>
        <p:grpSpPr>
          <a:xfrm>
            <a:off x="4314933" y="5249007"/>
            <a:ext cx="1067223" cy="1082208"/>
            <a:chOff x="4597400" y="5353763"/>
            <a:chExt cx="1088623" cy="1103909"/>
          </a:xfrm>
          <a:solidFill>
            <a:srgbClr val="00B294"/>
          </a:solidFill>
        </p:grpSpPr>
        <p:sp>
          <p:nvSpPr>
            <p:cNvPr id="59" name="Freeform 25"/>
            <p:cNvSpPr>
              <a:spLocks noEditPoints="1"/>
            </p:cNvSpPr>
            <p:nvPr/>
          </p:nvSpPr>
          <p:spPr bwMode="auto">
            <a:xfrm>
              <a:off x="4597400"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0" name="Freeform 26"/>
            <p:cNvSpPr>
              <a:spLocks noEditPoints="1"/>
            </p:cNvSpPr>
            <p:nvPr/>
          </p:nvSpPr>
          <p:spPr bwMode="auto">
            <a:xfrm>
              <a:off x="4709239"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 name="Freeform 27"/>
            <p:cNvSpPr>
              <a:spLocks noEditPoints="1"/>
            </p:cNvSpPr>
            <p:nvPr/>
          </p:nvSpPr>
          <p:spPr bwMode="auto">
            <a:xfrm>
              <a:off x="4820676"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 name="Freeform 28"/>
            <p:cNvSpPr>
              <a:spLocks noEditPoints="1"/>
            </p:cNvSpPr>
            <p:nvPr/>
          </p:nvSpPr>
          <p:spPr bwMode="auto">
            <a:xfrm>
              <a:off x="4932113"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 name="Freeform 29"/>
            <p:cNvSpPr>
              <a:spLocks noEditPoints="1"/>
            </p:cNvSpPr>
            <p:nvPr/>
          </p:nvSpPr>
          <p:spPr bwMode="auto">
            <a:xfrm>
              <a:off x="5043550"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 name="Freeform 30"/>
            <p:cNvSpPr>
              <a:spLocks noEditPoints="1"/>
            </p:cNvSpPr>
            <p:nvPr/>
          </p:nvSpPr>
          <p:spPr bwMode="auto">
            <a:xfrm>
              <a:off x="5156194"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 name="Freeform 31"/>
            <p:cNvSpPr>
              <a:spLocks noEditPoints="1"/>
            </p:cNvSpPr>
            <p:nvPr/>
          </p:nvSpPr>
          <p:spPr bwMode="auto">
            <a:xfrm>
              <a:off x="5267631"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6" name="Freeform 32"/>
            <p:cNvSpPr>
              <a:spLocks noEditPoints="1"/>
            </p:cNvSpPr>
            <p:nvPr/>
          </p:nvSpPr>
          <p:spPr bwMode="auto">
            <a:xfrm>
              <a:off x="5379068"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7" name="Freeform 33"/>
            <p:cNvSpPr>
              <a:spLocks noEditPoints="1"/>
            </p:cNvSpPr>
            <p:nvPr/>
          </p:nvSpPr>
          <p:spPr bwMode="auto">
            <a:xfrm>
              <a:off x="5490505" y="5467211"/>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8" name="Freeform 34"/>
            <p:cNvSpPr>
              <a:spLocks noEditPoints="1"/>
            </p:cNvSpPr>
            <p:nvPr/>
          </p:nvSpPr>
          <p:spPr bwMode="auto">
            <a:xfrm>
              <a:off x="5602345" y="5467211"/>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9" name="Freeform 35"/>
            <p:cNvSpPr>
              <a:spLocks noEditPoints="1"/>
            </p:cNvSpPr>
            <p:nvPr/>
          </p:nvSpPr>
          <p:spPr bwMode="auto">
            <a:xfrm>
              <a:off x="4597400"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 name="Freeform 36"/>
            <p:cNvSpPr>
              <a:spLocks noEditPoints="1"/>
            </p:cNvSpPr>
            <p:nvPr/>
          </p:nvSpPr>
          <p:spPr bwMode="auto">
            <a:xfrm>
              <a:off x="4709239"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 name="Freeform 37"/>
            <p:cNvSpPr>
              <a:spLocks noEditPoints="1"/>
            </p:cNvSpPr>
            <p:nvPr/>
          </p:nvSpPr>
          <p:spPr bwMode="auto">
            <a:xfrm>
              <a:off x="4820676"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2" name="Freeform 38"/>
            <p:cNvSpPr>
              <a:spLocks noEditPoints="1"/>
            </p:cNvSpPr>
            <p:nvPr/>
          </p:nvSpPr>
          <p:spPr bwMode="auto">
            <a:xfrm>
              <a:off x="4932113"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3" name="Freeform 39"/>
            <p:cNvSpPr>
              <a:spLocks noEditPoints="1"/>
            </p:cNvSpPr>
            <p:nvPr/>
          </p:nvSpPr>
          <p:spPr bwMode="auto">
            <a:xfrm>
              <a:off x="5043550"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69"/>
                  </a:moveTo>
                  <a:cubicBezTo>
                    <a:pt x="30" y="69"/>
                    <a:pt x="18" y="58"/>
                    <a:pt x="18" y="44"/>
                  </a:cubicBezTo>
                  <a:cubicBezTo>
                    <a:pt x="18" y="29"/>
                    <a:pt x="30" y="18"/>
                    <a:pt x="44" y="18"/>
                  </a:cubicBezTo>
                  <a:cubicBezTo>
                    <a:pt x="59" y="18"/>
                    <a:pt x="70" y="29"/>
                    <a:pt x="70" y="44"/>
                  </a:cubicBezTo>
                  <a:cubicBezTo>
                    <a:pt x="70" y="58"/>
                    <a:pt x="59"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4" name="Freeform 40"/>
            <p:cNvSpPr>
              <a:spLocks noEditPoints="1"/>
            </p:cNvSpPr>
            <p:nvPr/>
          </p:nvSpPr>
          <p:spPr bwMode="auto">
            <a:xfrm>
              <a:off x="5156194"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5" name="Freeform 41"/>
            <p:cNvSpPr>
              <a:spLocks noEditPoints="1"/>
            </p:cNvSpPr>
            <p:nvPr/>
          </p:nvSpPr>
          <p:spPr bwMode="auto">
            <a:xfrm>
              <a:off x="5267631"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6" name="Freeform 42"/>
            <p:cNvSpPr>
              <a:spLocks noEditPoints="1"/>
            </p:cNvSpPr>
            <p:nvPr/>
          </p:nvSpPr>
          <p:spPr bwMode="auto">
            <a:xfrm>
              <a:off x="5379068"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29" y="69"/>
                    <a:pt x="18" y="58"/>
                    <a:pt x="18" y="44"/>
                  </a:cubicBezTo>
                  <a:cubicBezTo>
                    <a:pt x="18" y="29"/>
                    <a:pt x="29"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7" name="Freeform 43"/>
            <p:cNvSpPr>
              <a:spLocks noEditPoints="1"/>
            </p:cNvSpPr>
            <p:nvPr/>
          </p:nvSpPr>
          <p:spPr bwMode="auto">
            <a:xfrm>
              <a:off x="5490505" y="535376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 name="Freeform 44"/>
            <p:cNvSpPr>
              <a:spLocks noEditPoints="1"/>
            </p:cNvSpPr>
            <p:nvPr/>
          </p:nvSpPr>
          <p:spPr bwMode="auto">
            <a:xfrm>
              <a:off x="5602345" y="535376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69 h 88"/>
                <a:gd name="T12" fmla="*/ 18 w 88"/>
                <a:gd name="T13" fmla="*/ 44 h 88"/>
                <a:gd name="T14" fmla="*/ 44 w 88"/>
                <a:gd name="T15" fmla="*/ 18 h 88"/>
                <a:gd name="T16" fmla="*/ 70 w 88"/>
                <a:gd name="T17" fmla="*/ 44 h 88"/>
                <a:gd name="T18" fmla="*/ 44 w 88"/>
                <a:gd name="T1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69"/>
                  </a:moveTo>
                  <a:cubicBezTo>
                    <a:pt x="30" y="69"/>
                    <a:pt x="18" y="58"/>
                    <a:pt x="18" y="44"/>
                  </a:cubicBezTo>
                  <a:cubicBezTo>
                    <a:pt x="18" y="29"/>
                    <a:pt x="30" y="18"/>
                    <a:pt x="44" y="18"/>
                  </a:cubicBezTo>
                  <a:cubicBezTo>
                    <a:pt x="58" y="18"/>
                    <a:pt x="70" y="29"/>
                    <a:pt x="70" y="44"/>
                  </a:cubicBezTo>
                  <a:cubicBezTo>
                    <a:pt x="70" y="58"/>
                    <a:pt x="58" y="69"/>
                    <a:pt x="44"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 name="Freeform 45"/>
            <p:cNvSpPr>
              <a:spLocks noEditPoints="1"/>
            </p:cNvSpPr>
            <p:nvPr/>
          </p:nvSpPr>
          <p:spPr bwMode="auto">
            <a:xfrm>
              <a:off x="4597400"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0" name="Freeform 46"/>
            <p:cNvSpPr>
              <a:spLocks noEditPoints="1"/>
            </p:cNvSpPr>
            <p:nvPr/>
          </p:nvSpPr>
          <p:spPr bwMode="auto">
            <a:xfrm>
              <a:off x="4709239"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1" name="Freeform 47"/>
            <p:cNvSpPr>
              <a:spLocks noEditPoints="1"/>
            </p:cNvSpPr>
            <p:nvPr/>
          </p:nvSpPr>
          <p:spPr bwMode="auto">
            <a:xfrm>
              <a:off x="4820676"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2" name="Freeform 48"/>
            <p:cNvSpPr>
              <a:spLocks noEditPoints="1"/>
            </p:cNvSpPr>
            <p:nvPr/>
          </p:nvSpPr>
          <p:spPr bwMode="auto">
            <a:xfrm>
              <a:off x="4932113"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3" name="Freeform 49"/>
            <p:cNvSpPr>
              <a:spLocks noEditPoints="1"/>
            </p:cNvSpPr>
            <p:nvPr/>
          </p:nvSpPr>
          <p:spPr bwMode="auto">
            <a:xfrm>
              <a:off x="5043550"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4" name="Freeform 50"/>
            <p:cNvSpPr>
              <a:spLocks noEditPoints="1"/>
            </p:cNvSpPr>
            <p:nvPr/>
          </p:nvSpPr>
          <p:spPr bwMode="auto">
            <a:xfrm>
              <a:off x="5156194"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5" name="Freeform 51"/>
            <p:cNvSpPr>
              <a:spLocks noEditPoints="1"/>
            </p:cNvSpPr>
            <p:nvPr/>
          </p:nvSpPr>
          <p:spPr bwMode="auto">
            <a:xfrm>
              <a:off x="5267631"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 name="Freeform 52"/>
            <p:cNvSpPr>
              <a:spLocks noEditPoints="1"/>
            </p:cNvSpPr>
            <p:nvPr/>
          </p:nvSpPr>
          <p:spPr bwMode="auto">
            <a:xfrm>
              <a:off x="5379068"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 name="Freeform 53"/>
            <p:cNvSpPr>
              <a:spLocks noEditPoints="1"/>
            </p:cNvSpPr>
            <p:nvPr/>
          </p:nvSpPr>
          <p:spPr bwMode="auto">
            <a:xfrm>
              <a:off x="5490505" y="5580258"/>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8" name="Freeform 54"/>
            <p:cNvSpPr>
              <a:spLocks noEditPoints="1"/>
            </p:cNvSpPr>
            <p:nvPr/>
          </p:nvSpPr>
          <p:spPr bwMode="auto">
            <a:xfrm>
              <a:off x="5602345" y="5580258"/>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9" name="Freeform 55"/>
            <p:cNvSpPr>
              <a:spLocks noEditPoints="1"/>
            </p:cNvSpPr>
            <p:nvPr/>
          </p:nvSpPr>
          <p:spPr bwMode="auto">
            <a:xfrm>
              <a:off x="4597400"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0" name="Freeform 56"/>
            <p:cNvSpPr>
              <a:spLocks noEditPoints="1"/>
            </p:cNvSpPr>
            <p:nvPr/>
          </p:nvSpPr>
          <p:spPr bwMode="auto">
            <a:xfrm>
              <a:off x="4709239"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1" name="Freeform 57"/>
            <p:cNvSpPr>
              <a:spLocks noEditPoints="1"/>
            </p:cNvSpPr>
            <p:nvPr/>
          </p:nvSpPr>
          <p:spPr bwMode="auto">
            <a:xfrm>
              <a:off x="4820676"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2" name="Freeform 58"/>
            <p:cNvSpPr>
              <a:spLocks noEditPoints="1"/>
            </p:cNvSpPr>
            <p:nvPr/>
          </p:nvSpPr>
          <p:spPr bwMode="auto">
            <a:xfrm>
              <a:off x="4932113"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3" name="Freeform 59"/>
            <p:cNvSpPr>
              <a:spLocks noEditPoints="1"/>
            </p:cNvSpPr>
            <p:nvPr/>
          </p:nvSpPr>
          <p:spPr bwMode="auto">
            <a:xfrm>
              <a:off x="5043550"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 name="Freeform 60"/>
            <p:cNvSpPr>
              <a:spLocks noEditPoints="1"/>
            </p:cNvSpPr>
            <p:nvPr/>
          </p:nvSpPr>
          <p:spPr bwMode="auto">
            <a:xfrm>
              <a:off x="5156194"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 name="Freeform 61"/>
            <p:cNvSpPr>
              <a:spLocks noEditPoints="1"/>
            </p:cNvSpPr>
            <p:nvPr/>
          </p:nvSpPr>
          <p:spPr bwMode="auto">
            <a:xfrm>
              <a:off x="5267631"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6" name="Freeform 62"/>
            <p:cNvSpPr>
              <a:spLocks noEditPoints="1"/>
            </p:cNvSpPr>
            <p:nvPr/>
          </p:nvSpPr>
          <p:spPr bwMode="auto">
            <a:xfrm>
              <a:off x="5379068"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7" name="Freeform 63"/>
            <p:cNvSpPr>
              <a:spLocks noEditPoints="1"/>
            </p:cNvSpPr>
            <p:nvPr/>
          </p:nvSpPr>
          <p:spPr bwMode="auto">
            <a:xfrm>
              <a:off x="5490505" y="5693706"/>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8" name="Freeform 64"/>
            <p:cNvSpPr>
              <a:spLocks noEditPoints="1"/>
            </p:cNvSpPr>
            <p:nvPr/>
          </p:nvSpPr>
          <p:spPr bwMode="auto">
            <a:xfrm>
              <a:off x="5602345" y="5693706"/>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9" name="Freeform 65"/>
            <p:cNvSpPr>
              <a:spLocks noEditPoints="1"/>
            </p:cNvSpPr>
            <p:nvPr/>
          </p:nvSpPr>
          <p:spPr bwMode="auto">
            <a:xfrm>
              <a:off x="4597400"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0" name="Freeform 66"/>
            <p:cNvSpPr>
              <a:spLocks noEditPoints="1"/>
            </p:cNvSpPr>
            <p:nvPr/>
          </p:nvSpPr>
          <p:spPr bwMode="auto">
            <a:xfrm>
              <a:off x="4709239"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1" name="Freeform 67"/>
            <p:cNvSpPr>
              <a:spLocks noEditPoints="1"/>
            </p:cNvSpPr>
            <p:nvPr/>
          </p:nvSpPr>
          <p:spPr bwMode="auto">
            <a:xfrm>
              <a:off x="4820676"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 name="Freeform 68"/>
            <p:cNvSpPr>
              <a:spLocks noEditPoints="1"/>
            </p:cNvSpPr>
            <p:nvPr/>
          </p:nvSpPr>
          <p:spPr bwMode="auto">
            <a:xfrm>
              <a:off x="4932113"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 name="Freeform 69"/>
            <p:cNvSpPr>
              <a:spLocks noEditPoints="1"/>
            </p:cNvSpPr>
            <p:nvPr/>
          </p:nvSpPr>
          <p:spPr bwMode="auto">
            <a:xfrm>
              <a:off x="5043550"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4" name="Freeform 70"/>
            <p:cNvSpPr>
              <a:spLocks noEditPoints="1"/>
            </p:cNvSpPr>
            <p:nvPr/>
          </p:nvSpPr>
          <p:spPr bwMode="auto">
            <a:xfrm>
              <a:off x="5156194"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5" name="Freeform 71"/>
            <p:cNvSpPr>
              <a:spLocks noEditPoints="1"/>
            </p:cNvSpPr>
            <p:nvPr/>
          </p:nvSpPr>
          <p:spPr bwMode="auto">
            <a:xfrm>
              <a:off x="5267631"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6" name="Freeform 72"/>
            <p:cNvSpPr>
              <a:spLocks noEditPoints="1"/>
            </p:cNvSpPr>
            <p:nvPr/>
          </p:nvSpPr>
          <p:spPr bwMode="auto">
            <a:xfrm>
              <a:off x="5379068"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7" name="Freeform 73"/>
            <p:cNvSpPr>
              <a:spLocks noEditPoints="1"/>
            </p:cNvSpPr>
            <p:nvPr/>
          </p:nvSpPr>
          <p:spPr bwMode="auto">
            <a:xfrm>
              <a:off x="5490505" y="580715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8" name="Freeform 74"/>
            <p:cNvSpPr>
              <a:spLocks noEditPoints="1"/>
            </p:cNvSpPr>
            <p:nvPr/>
          </p:nvSpPr>
          <p:spPr bwMode="auto">
            <a:xfrm>
              <a:off x="5602345" y="580715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9" name="Freeform 75"/>
            <p:cNvSpPr>
              <a:spLocks noEditPoints="1"/>
            </p:cNvSpPr>
            <p:nvPr/>
          </p:nvSpPr>
          <p:spPr bwMode="auto">
            <a:xfrm>
              <a:off x="4597400"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 name="Freeform 76"/>
            <p:cNvSpPr>
              <a:spLocks noEditPoints="1"/>
            </p:cNvSpPr>
            <p:nvPr/>
          </p:nvSpPr>
          <p:spPr bwMode="auto">
            <a:xfrm>
              <a:off x="4709239"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 name="Freeform 77"/>
            <p:cNvSpPr>
              <a:spLocks noEditPoints="1"/>
            </p:cNvSpPr>
            <p:nvPr/>
          </p:nvSpPr>
          <p:spPr bwMode="auto">
            <a:xfrm>
              <a:off x="4820676"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 name="Freeform 78"/>
            <p:cNvSpPr>
              <a:spLocks noEditPoints="1"/>
            </p:cNvSpPr>
            <p:nvPr/>
          </p:nvSpPr>
          <p:spPr bwMode="auto">
            <a:xfrm>
              <a:off x="4932113"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 name="Freeform 79"/>
            <p:cNvSpPr>
              <a:spLocks noEditPoints="1"/>
            </p:cNvSpPr>
            <p:nvPr/>
          </p:nvSpPr>
          <p:spPr bwMode="auto">
            <a:xfrm>
              <a:off x="5043550"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9" y="88"/>
                    <a:pt x="88" y="68"/>
                    <a:pt x="88" y="44"/>
                  </a:cubicBezTo>
                  <a:cubicBezTo>
                    <a:pt x="88" y="19"/>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4" name="Freeform 80"/>
            <p:cNvSpPr>
              <a:spLocks noEditPoints="1"/>
            </p:cNvSpPr>
            <p:nvPr/>
          </p:nvSpPr>
          <p:spPr bwMode="auto">
            <a:xfrm>
              <a:off x="5156194"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5" name="Freeform 81"/>
            <p:cNvSpPr>
              <a:spLocks noEditPoints="1"/>
            </p:cNvSpPr>
            <p:nvPr/>
          </p:nvSpPr>
          <p:spPr bwMode="auto">
            <a:xfrm>
              <a:off x="5267631"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19"/>
                    <a:pt x="0" y="44"/>
                  </a:cubicBezTo>
                  <a:cubicBezTo>
                    <a:pt x="0" y="68"/>
                    <a:pt x="19"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6" name="Freeform 82"/>
            <p:cNvSpPr>
              <a:spLocks noEditPoints="1"/>
            </p:cNvSpPr>
            <p:nvPr/>
          </p:nvSpPr>
          <p:spPr bwMode="auto">
            <a:xfrm>
              <a:off x="5379068"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7" name="Freeform 83"/>
            <p:cNvSpPr>
              <a:spLocks noEditPoints="1"/>
            </p:cNvSpPr>
            <p:nvPr/>
          </p:nvSpPr>
          <p:spPr bwMode="auto">
            <a:xfrm>
              <a:off x="5490505" y="5920603"/>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8" name="Freeform 84"/>
            <p:cNvSpPr>
              <a:spLocks noEditPoints="1"/>
            </p:cNvSpPr>
            <p:nvPr/>
          </p:nvSpPr>
          <p:spPr bwMode="auto">
            <a:xfrm>
              <a:off x="5602345" y="5920603"/>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19"/>
                    <a:pt x="0" y="44"/>
                  </a:cubicBezTo>
                  <a:cubicBezTo>
                    <a:pt x="0" y="68"/>
                    <a:pt x="20" y="88"/>
                    <a:pt x="44" y="88"/>
                  </a:cubicBezTo>
                  <a:cubicBezTo>
                    <a:pt x="68" y="88"/>
                    <a:pt x="88" y="68"/>
                    <a:pt x="88" y="44"/>
                  </a:cubicBezTo>
                  <a:cubicBezTo>
                    <a:pt x="88" y="19"/>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9" name="Freeform 85"/>
            <p:cNvSpPr>
              <a:spLocks noEditPoints="1"/>
            </p:cNvSpPr>
            <p:nvPr/>
          </p:nvSpPr>
          <p:spPr bwMode="auto">
            <a:xfrm>
              <a:off x="4597400"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 name="Freeform 86"/>
            <p:cNvSpPr>
              <a:spLocks noEditPoints="1"/>
            </p:cNvSpPr>
            <p:nvPr/>
          </p:nvSpPr>
          <p:spPr bwMode="auto">
            <a:xfrm>
              <a:off x="4709239"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 name="Freeform 87"/>
            <p:cNvSpPr>
              <a:spLocks noEditPoints="1"/>
            </p:cNvSpPr>
            <p:nvPr/>
          </p:nvSpPr>
          <p:spPr bwMode="auto">
            <a:xfrm>
              <a:off x="4820676"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2" name="Freeform 88"/>
            <p:cNvSpPr>
              <a:spLocks noEditPoints="1"/>
            </p:cNvSpPr>
            <p:nvPr/>
          </p:nvSpPr>
          <p:spPr bwMode="auto">
            <a:xfrm>
              <a:off x="4932113"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3" name="Freeform 89"/>
            <p:cNvSpPr>
              <a:spLocks noEditPoints="1"/>
            </p:cNvSpPr>
            <p:nvPr/>
          </p:nvSpPr>
          <p:spPr bwMode="auto">
            <a:xfrm>
              <a:off x="5043550"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29"/>
                    <a:pt x="30" y="18"/>
                    <a:pt x="44" y="18"/>
                  </a:cubicBezTo>
                  <a:cubicBezTo>
                    <a:pt x="59" y="18"/>
                    <a:pt x="70" y="29"/>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4" name="Freeform 90"/>
            <p:cNvSpPr>
              <a:spLocks noEditPoints="1"/>
            </p:cNvSpPr>
            <p:nvPr/>
          </p:nvSpPr>
          <p:spPr bwMode="auto">
            <a:xfrm>
              <a:off x="5156194"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5" name="Freeform 91"/>
            <p:cNvSpPr>
              <a:spLocks noEditPoints="1"/>
            </p:cNvSpPr>
            <p:nvPr/>
          </p:nvSpPr>
          <p:spPr bwMode="auto">
            <a:xfrm>
              <a:off x="5267631"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6" name="Freeform 92"/>
            <p:cNvSpPr>
              <a:spLocks noEditPoints="1"/>
            </p:cNvSpPr>
            <p:nvPr/>
          </p:nvSpPr>
          <p:spPr bwMode="auto">
            <a:xfrm>
              <a:off x="5379068"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29"/>
                    <a:pt x="29"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7" name="Freeform 93"/>
            <p:cNvSpPr>
              <a:spLocks noEditPoints="1"/>
            </p:cNvSpPr>
            <p:nvPr/>
          </p:nvSpPr>
          <p:spPr bwMode="auto">
            <a:xfrm>
              <a:off x="5490505" y="6033649"/>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8" name="Freeform 94"/>
            <p:cNvSpPr>
              <a:spLocks noEditPoints="1"/>
            </p:cNvSpPr>
            <p:nvPr/>
          </p:nvSpPr>
          <p:spPr bwMode="auto">
            <a:xfrm>
              <a:off x="5602345" y="6033649"/>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29"/>
                    <a:pt x="30" y="18"/>
                    <a:pt x="44" y="18"/>
                  </a:cubicBezTo>
                  <a:cubicBezTo>
                    <a:pt x="58" y="18"/>
                    <a:pt x="70" y="29"/>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9" name="Freeform 95"/>
            <p:cNvSpPr>
              <a:spLocks noEditPoints="1"/>
            </p:cNvSpPr>
            <p:nvPr/>
          </p:nvSpPr>
          <p:spPr bwMode="auto">
            <a:xfrm>
              <a:off x="4597400"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0" name="Freeform 96"/>
            <p:cNvSpPr>
              <a:spLocks noEditPoints="1"/>
            </p:cNvSpPr>
            <p:nvPr/>
          </p:nvSpPr>
          <p:spPr bwMode="auto">
            <a:xfrm>
              <a:off x="4709239"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1" name="Freeform 97"/>
            <p:cNvSpPr>
              <a:spLocks noEditPoints="1"/>
            </p:cNvSpPr>
            <p:nvPr/>
          </p:nvSpPr>
          <p:spPr bwMode="auto">
            <a:xfrm>
              <a:off x="4820676"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2" name="Freeform 98"/>
            <p:cNvSpPr>
              <a:spLocks noEditPoints="1"/>
            </p:cNvSpPr>
            <p:nvPr/>
          </p:nvSpPr>
          <p:spPr bwMode="auto">
            <a:xfrm>
              <a:off x="4932113"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3" name="Freeform 99"/>
            <p:cNvSpPr>
              <a:spLocks noEditPoints="1"/>
            </p:cNvSpPr>
            <p:nvPr/>
          </p:nvSpPr>
          <p:spPr bwMode="auto">
            <a:xfrm>
              <a:off x="5043550"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4" name="Freeform 100"/>
            <p:cNvSpPr>
              <a:spLocks noEditPoints="1"/>
            </p:cNvSpPr>
            <p:nvPr/>
          </p:nvSpPr>
          <p:spPr bwMode="auto">
            <a:xfrm>
              <a:off x="5156194"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5" name="Freeform 101"/>
            <p:cNvSpPr>
              <a:spLocks noEditPoints="1"/>
            </p:cNvSpPr>
            <p:nvPr/>
          </p:nvSpPr>
          <p:spPr bwMode="auto">
            <a:xfrm>
              <a:off x="5267631"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6" name="Freeform 102"/>
            <p:cNvSpPr>
              <a:spLocks noEditPoints="1"/>
            </p:cNvSpPr>
            <p:nvPr/>
          </p:nvSpPr>
          <p:spPr bwMode="auto">
            <a:xfrm>
              <a:off x="5379068"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7" name="Freeform 103"/>
            <p:cNvSpPr>
              <a:spLocks noEditPoints="1"/>
            </p:cNvSpPr>
            <p:nvPr/>
          </p:nvSpPr>
          <p:spPr bwMode="auto">
            <a:xfrm>
              <a:off x="5490505" y="6147097"/>
              <a:ext cx="84081"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8" name="Freeform 104"/>
            <p:cNvSpPr>
              <a:spLocks noEditPoints="1"/>
            </p:cNvSpPr>
            <p:nvPr/>
          </p:nvSpPr>
          <p:spPr bwMode="auto">
            <a:xfrm>
              <a:off x="5602345" y="6147097"/>
              <a:ext cx="83678" cy="84081"/>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9" name="Freeform 105"/>
            <p:cNvSpPr>
              <a:spLocks noEditPoints="1"/>
            </p:cNvSpPr>
            <p:nvPr/>
          </p:nvSpPr>
          <p:spPr bwMode="auto">
            <a:xfrm>
              <a:off x="4597400"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0" name="Freeform 106"/>
            <p:cNvSpPr>
              <a:spLocks noEditPoints="1"/>
            </p:cNvSpPr>
            <p:nvPr/>
          </p:nvSpPr>
          <p:spPr bwMode="auto">
            <a:xfrm>
              <a:off x="4709239"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1" name="Freeform 107"/>
            <p:cNvSpPr>
              <a:spLocks noEditPoints="1"/>
            </p:cNvSpPr>
            <p:nvPr/>
          </p:nvSpPr>
          <p:spPr bwMode="auto">
            <a:xfrm>
              <a:off x="4820676"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2" name="Freeform 108"/>
            <p:cNvSpPr>
              <a:spLocks noEditPoints="1"/>
            </p:cNvSpPr>
            <p:nvPr/>
          </p:nvSpPr>
          <p:spPr bwMode="auto">
            <a:xfrm>
              <a:off x="4932113"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3" name="Freeform 109"/>
            <p:cNvSpPr>
              <a:spLocks noEditPoints="1"/>
            </p:cNvSpPr>
            <p:nvPr/>
          </p:nvSpPr>
          <p:spPr bwMode="auto">
            <a:xfrm>
              <a:off x="5043550"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4" name="Freeform 110"/>
            <p:cNvSpPr>
              <a:spLocks noEditPoints="1"/>
            </p:cNvSpPr>
            <p:nvPr/>
          </p:nvSpPr>
          <p:spPr bwMode="auto">
            <a:xfrm>
              <a:off x="5156194"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5" name="Freeform 111"/>
            <p:cNvSpPr>
              <a:spLocks noEditPoints="1"/>
            </p:cNvSpPr>
            <p:nvPr/>
          </p:nvSpPr>
          <p:spPr bwMode="auto">
            <a:xfrm>
              <a:off x="5267631"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6" name="Freeform 112"/>
            <p:cNvSpPr>
              <a:spLocks noEditPoints="1"/>
            </p:cNvSpPr>
            <p:nvPr/>
          </p:nvSpPr>
          <p:spPr bwMode="auto">
            <a:xfrm>
              <a:off x="5379068"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7" name="Freeform 113"/>
            <p:cNvSpPr>
              <a:spLocks noEditPoints="1"/>
            </p:cNvSpPr>
            <p:nvPr/>
          </p:nvSpPr>
          <p:spPr bwMode="auto">
            <a:xfrm>
              <a:off x="5490505" y="6260545"/>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8" name="Freeform 114"/>
            <p:cNvSpPr>
              <a:spLocks noEditPoints="1"/>
            </p:cNvSpPr>
            <p:nvPr/>
          </p:nvSpPr>
          <p:spPr bwMode="auto">
            <a:xfrm>
              <a:off x="5602345" y="6260545"/>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9" name="Freeform 115"/>
            <p:cNvSpPr>
              <a:spLocks noEditPoints="1"/>
            </p:cNvSpPr>
            <p:nvPr/>
          </p:nvSpPr>
          <p:spPr bwMode="auto">
            <a:xfrm>
              <a:off x="4597400"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0" name="Freeform 116"/>
            <p:cNvSpPr>
              <a:spLocks noEditPoints="1"/>
            </p:cNvSpPr>
            <p:nvPr/>
          </p:nvSpPr>
          <p:spPr bwMode="auto">
            <a:xfrm>
              <a:off x="4709239"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1" name="Freeform 117"/>
            <p:cNvSpPr>
              <a:spLocks noEditPoints="1"/>
            </p:cNvSpPr>
            <p:nvPr/>
          </p:nvSpPr>
          <p:spPr bwMode="auto">
            <a:xfrm>
              <a:off x="4820676"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2" name="Freeform 118"/>
            <p:cNvSpPr>
              <a:spLocks noEditPoints="1"/>
            </p:cNvSpPr>
            <p:nvPr/>
          </p:nvSpPr>
          <p:spPr bwMode="auto">
            <a:xfrm>
              <a:off x="4932113"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3" name="Freeform 119"/>
            <p:cNvSpPr>
              <a:spLocks noEditPoints="1"/>
            </p:cNvSpPr>
            <p:nvPr/>
          </p:nvSpPr>
          <p:spPr bwMode="auto">
            <a:xfrm>
              <a:off x="5043550"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9" y="88"/>
                    <a:pt x="88" y="68"/>
                    <a:pt x="88" y="44"/>
                  </a:cubicBezTo>
                  <a:cubicBezTo>
                    <a:pt x="88" y="20"/>
                    <a:pt x="69" y="0"/>
                    <a:pt x="44" y="0"/>
                  </a:cubicBezTo>
                  <a:close/>
                  <a:moveTo>
                    <a:pt x="44" y="70"/>
                  </a:moveTo>
                  <a:cubicBezTo>
                    <a:pt x="30" y="70"/>
                    <a:pt x="18" y="58"/>
                    <a:pt x="18" y="44"/>
                  </a:cubicBezTo>
                  <a:cubicBezTo>
                    <a:pt x="18" y="30"/>
                    <a:pt x="30" y="18"/>
                    <a:pt x="44" y="18"/>
                  </a:cubicBezTo>
                  <a:cubicBezTo>
                    <a:pt x="59" y="18"/>
                    <a:pt x="70" y="30"/>
                    <a:pt x="70" y="44"/>
                  </a:cubicBezTo>
                  <a:cubicBezTo>
                    <a:pt x="70" y="58"/>
                    <a:pt x="59"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4" name="Freeform 120"/>
            <p:cNvSpPr>
              <a:spLocks noEditPoints="1"/>
            </p:cNvSpPr>
            <p:nvPr/>
          </p:nvSpPr>
          <p:spPr bwMode="auto">
            <a:xfrm>
              <a:off x="5156194"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5" name="Freeform 121"/>
            <p:cNvSpPr>
              <a:spLocks noEditPoints="1"/>
            </p:cNvSpPr>
            <p:nvPr/>
          </p:nvSpPr>
          <p:spPr bwMode="auto">
            <a:xfrm>
              <a:off x="5267631"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19" y="0"/>
                    <a:pt x="0" y="20"/>
                    <a:pt x="0" y="44"/>
                  </a:cubicBezTo>
                  <a:cubicBezTo>
                    <a:pt x="0" y="68"/>
                    <a:pt x="19"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6" name="Freeform 122"/>
            <p:cNvSpPr>
              <a:spLocks noEditPoints="1"/>
            </p:cNvSpPr>
            <p:nvPr/>
          </p:nvSpPr>
          <p:spPr bwMode="auto">
            <a:xfrm>
              <a:off x="5379068"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29" y="70"/>
                    <a:pt x="18" y="58"/>
                    <a:pt x="18" y="44"/>
                  </a:cubicBezTo>
                  <a:cubicBezTo>
                    <a:pt x="18" y="30"/>
                    <a:pt x="29"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7" name="Freeform 123"/>
            <p:cNvSpPr>
              <a:spLocks noEditPoints="1"/>
            </p:cNvSpPr>
            <p:nvPr/>
          </p:nvSpPr>
          <p:spPr bwMode="auto">
            <a:xfrm>
              <a:off x="5490505" y="6373994"/>
              <a:ext cx="84081"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8" name="Freeform 124"/>
            <p:cNvSpPr>
              <a:spLocks noEditPoints="1"/>
            </p:cNvSpPr>
            <p:nvPr/>
          </p:nvSpPr>
          <p:spPr bwMode="auto">
            <a:xfrm>
              <a:off x="5602345" y="6373994"/>
              <a:ext cx="83678" cy="83678"/>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70 h 88"/>
                <a:gd name="T12" fmla="*/ 18 w 88"/>
                <a:gd name="T13" fmla="*/ 44 h 88"/>
                <a:gd name="T14" fmla="*/ 44 w 88"/>
                <a:gd name="T15" fmla="*/ 18 h 88"/>
                <a:gd name="T16" fmla="*/ 70 w 88"/>
                <a:gd name="T17" fmla="*/ 44 h 88"/>
                <a:gd name="T18" fmla="*/ 44 w 88"/>
                <a:gd name="T19" fmla="*/ 7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70"/>
                  </a:moveTo>
                  <a:cubicBezTo>
                    <a:pt x="30" y="70"/>
                    <a:pt x="18" y="58"/>
                    <a:pt x="18" y="44"/>
                  </a:cubicBezTo>
                  <a:cubicBezTo>
                    <a:pt x="18" y="30"/>
                    <a:pt x="30" y="18"/>
                    <a:pt x="44" y="18"/>
                  </a:cubicBezTo>
                  <a:cubicBezTo>
                    <a:pt x="58" y="18"/>
                    <a:pt x="70" y="30"/>
                    <a:pt x="70" y="44"/>
                  </a:cubicBezTo>
                  <a:cubicBezTo>
                    <a:pt x="70" y="58"/>
                    <a:pt x="58" y="70"/>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164" name="Freeform 128"/>
          <p:cNvSpPr>
            <a:spLocks noEditPoints="1"/>
          </p:cNvSpPr>
          <p:nvPr/>
        </p:nvSpPr>
        <p:spPr bwMode="auto">
          <a:xfrm rot="5400000">
            <a:off x="439440" y="5277799"/>
            <a:ext cx="494479" cy="495451"/>
          </a:xfrm>
          <a:custGeom>
            <a:avLst/>
            <a:gdLst>
              <a:gd name="T0" fmla="*/ 322 w 644"/>
              <a:gd name="T1" fmla="*/ 0 h 644"/>
              <a:gd name="T2" fmla="*/ 0 w 644"/>
              <a:gd name="T3" fmla="*/ 322 h 644"/>
              <a:gd name="T4" fmla="*/ 322 w 644"/>
              <a:gd name="T5" fmla="*/ 644 h 644"/>
              <a:gd name="T6" fmla="*/ 644 w 644"/>
              <a:gd name="T7" fmla="*/ 322 h 644"/>
              <a:gd name="T8" fmla="*/ 322 w 644"/>
              <a:gd name="T9" fmla="*/ 0 h 644"/>
              <a:gd name="T10" fmla="*/ 322 w 644"/>
              <a:gd name="T11" fmla="*/ 512 h 644"/>
              <a:gd name="T12" fmla="*/ 132 w 644"/>
              <a:gd name="T13" fmla="*/ 322 h 644"/>
              <a:gd name="T14" fmla="*/ 322 w 644"/>
              <a:gd name="T15" fmla="*/ 132 h 644"/>
              <a:gd name="T16" fmla="*/ 512 w 644"/>
              <a:gd name="T17" fmla="*/ 322 h 644"/>
              <a:gd name="T18" fmla="*/ 322 w 644"/>
              <a:gd name="T19" fmla="*/ 5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644">
                <a:moveTo>
                  <a:pt x="322" y="0"/>
                </a:moveTo>
                <a:cubicBezTo>
                  <a:pt x="144" y="0"/>
                  <a:pt x="0" y="144"/>
                  <a:pt x="0" y="322"/>
                </a:cubicBezTo>
                <a:cubicBezTo>
                  <a:pt x="0" y="500"/>
                  <a:pt x="144" y="644"/>
                  <a:pt x="322" y="644"/>
                </a:cubicBezTo>
                <a:cubicBezTo>
                  <a:pt x="500" y="644"/>
                  <a:pt x="644" y="500"/>
                  <a:pt x="644" y="322"/>
                </a:cubicBezTo>
                <a:cubicBezTo>
                  <a:pt x="644" y="144"/>
                  <a:pt x="500" y="0"/>
                  <a:pt x="322" y="0"/>
                </a:cubicBezTo>
                <a:close/>
                <a:moveTo>
                  <a:pt x="322" y="512"/>
                </a:moveTo>
                <a:cubicBezTo>
                  <a:pt x="217" y="512"/>
                  <a:pt x="132" y="427"/>
                  <a:pt x="132" y="322"/>
                </a:cubicBezTo>
                <a:cubicBezTo>
                  <a:pt x="132" y="217"/>
                  <a:pt x="217" y="132"/>
                  <a:pt x="322" y="132"/>
                </a:cubicBezTo>
                <a:cubicBezTo>
                  <a:pt x="427" y="132"/>
                  <a:pt x="512" y="217"/>
                  <a:pt x="512" y="322"/>
                </a:cubicBezTo>
                <a:cubicBezTo>
                  <a:pt x="512" y="427"/>
                  <a:pt x="427" y="512"/>
                  <a:pt x="322" y="512"/>
                </a:cubicBez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5" name="Freeform 129"/>
          <p:cNvSpPr>
            <a:spLocks/>
          </p:cNvSpPr>
          <p:nvPr/>
        </p:nvSpPr>
        <p:spPr bwMode="auto">
          <a:xfrm rot="5400000">
            <a:off x="515153" y="5623610"/>
            <a:ext cx="343055" cy="495451"/>
          </a:xfrm>
          <a:custGeom>
            <a:avLst/>
            <a:gdLst>
              <a:gd name="T0" fmla="*/ 125 w 447"/>
              <a:gd name="T1" fmla="*/ 0 h 644"/>
              <a:gd name="T2" fmla="*/ 0 w 447"/>
              <a:gd name="T3" fmla="*/ 25 h 644"/>
              <a:gd name="T4" fmla="*/ 96 w 447"/>
              <a:gd name="T5" fmla="*/ 134 h 644"/>
              <a:gd name="T6" fmla="*/ 125 w 447"/>
              <a:gd name="T7" fmla="*/ 132 h 644"/>
              <a:gd name="T8" fmla="*/ 315 w 447"/>
              <a:gd name="T9" fmla="*/ 322 h 644"/>
              <a:gd name="T10" fmla="*/ 125 w 447"/>
              <a:gd name="T11" fmla="*/ 512 h 644"/>
              <a:gd name="T12" fmla="*/ 96 w 447"/>
              <a:gd name="T13" fmla="*/ 510 h 644"/>
              <a:gd name="T14" fmla="*/ 0 w 447"/>
              <a:gd name="T15" fmla="*/ 619 h 644"/>
              <a:gd name="T16" fmla="*/ 125 w 447"/>
              <a:gd name="T17" fmla="*/ 644 h 644"/>
              <a:gd name="T18" fmla="*/ 447 w 447"/>
              <a:gd name="T19" fmla="*/ 322 h 644"/>
              <a:gd name="T20" fmla="*/ 125 w 447"/>
              <a:gd name="T2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44">
                <a:moveTo>
                  <a:pt x="125" y="0"/>
                </a:moveTo>
                <a:cubicBezTo>
                  <a:pt x="81" y="0"/>
                  <a:pt x="39" y="9"/>
                  <a:pt x="0" y="25"/>
                </a:cubicBezTo>
                <a:cubicBezTo>
                  <a:pt x="39" y="55"/>
                  <a:pt x="72" y="92"/>
                  <a:pt x="96" y="134"/>
                </a:cubicBezTo>
                <a:cubicBezTo>
                  <a:pt x="106" y="133"/>
                  <a:pt x="115" y="132"/>
                  <a:pt x="125" y="132"/>
                </a:cubicBezTo>
                <a:cubicBezTo>
                  <a:pt x="230" y="132"/>
                  <a:pt x="315" y="217"/>
                  <a:pt x="315" y="322"/>
                </a:cubicBezTo>
                <a:cubicBezTo>
                  <a:pt x="315" y="427"/>
                  <a:pt x="230" y="512"/>
                  <a:pt x="125" y="512"/>
                </a:cubicBezTo>
                <a:cubicBezTo>
                  <a:pt x="115" y="512"/>
                  <a:pt x="106" y="511"/>
                  <a:pt x="96" y="510"/>
                </a:cubicBezTo>
                <a:cubicBezTo>
                  <a:pt x="72" y="552"/>
                  <a:pt x="39" y="589"/>
                  <a:pt x="0" y="619"/>
                </a:cubicBezTo>
                <a:cubicBezTo>
                  <a:pt x="39" y="635"/>
                  <a:pt x="81" y="644"/>
                  <a:pt x="125" y="644"/>
                </a:cubicBezTo>
                <a:cubicBezTo>
                  <a:pt x="303" y="644"/>
                  <a:pt x="447" y="500"/>
                  <a:pt x="447" y="322"/>
                </a:cubicBezTo>
                <a:cubicBezTo>
                  <a:pt x="447" y="144"/>
                  <a:pt x="303" y="0"/>
                  <a:pt x="125" y="0"/>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6" name="Freeform 130"/>
          <p:cNvSpPr>
            <a:spLocks/>
          </p:cNvSpPr>
          <p:nvPr/>
        </p:nvSpPr>
        <p:spPr bwMode="auto">
          <a:xfrm rot="5400000">
            <a:off x="514990" y="5893870"/>
            <a:ext cx="343380" cy="495451"/>
          </a:xfrm>
          <a:custGeom>
            <a:avLst/>
            <a:gdLst>
              <a:gd name="T0" fmla="*/ 125 w 447"/>
              <a:gd name="T1" fmla="*/ 0 h 644"/>
              <a:gd name="T2" fmla="*/ 0 w 447"/>
              <a:gd name="T3" fmla="*/ 25 h 644"/>
              <a:gd name="T4" fmla="*/ 96 w 447"/>
              <a:gd name="T5" fmla="*/ 134 h 644"/>
              <a:gd name="T6" fmla="*/ 125 w 447"/>
              <a:gd name="T7" fmla="*/ 132 h 644"/>
              <a:gd name="T8" fmla="*/ 315 w 447"/>
              <a:gd name="T9" fmla="*/ 322 h 644"/>
              <a:gd name="T10" fmla="*/ 125 w 447"/>
              <a:gd name="T11" fmla="*/ 512 h 644"/>
              <a:gd name="T12" fmla="*/ 96 w 447"/>
              <a:gd name="T13" fmla="*/ 510 h 644"/>
              <a:gd name="T14" fmla="*/ 0 w 447"/>
              <a:gd name="T15" fmla="*/ 619 h 644"/>
              <a:gd name="T16" fmla="*/ 125 w 447"/>
              <a:gd name="T17" fmla="*/ 644 h 644"/>
              <a:gd name="T18" fmla="*/ 447 w 447"/>
              <a:gd name="T19" fmla="*/ 322 h 644"/>
              <a:gd name="T20" fmla="*/ 125 w 447"/>
              <a:gd name="T21"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44">
                <a:moveTo>
                  <a:pt x="125" y="0"/>
                </a:moveTo>
                <a:cubicBezTo>
                  <a:pt x="81" y="0"/>
                  <a:pt x="39" y="9"/>
                  <a:pt x="0" y="25"/>
                </a:cubicBezTo>
                <a:cubicBezTo>
                  <a:pt x="39" y="55"/>
                  <a:pt x="72" y="92"/>
                  <a:pt x="96" y="134"/>
                </a:cubicBezTo>
                <a:cubicBezTo>
                  <a:pt x="106" y="133"/>
                  <a:pt x="115" y="132"/>
                  <a:pt x="125" y="132"/>
                </a:cubicBezTo>
                <a:cubicBezTo>
                  <a:pt x="230" y="132"/>
                  <a:pt x="315" y="217"/>
                  <a:pt x="315" y="322"/>
                </a:cubicBezTo>
                <a:cubicBezTo>
                  <a:pt x="315" y="427"/>
                  <a:pt x="230" y="512"/>
                  <a:pt x="125" y="512"/>
                </a:cubicBezTo>
                <a:cubicBezTo>
                  <a:pt x="115" y="512"/>
                  <a:pt x="106" y="511"/>
                  <a:pt x="96" y="510"/>
                </a:cubicBezTo>
                <a:cubicBezTo>
                  <a:pt x="72" y="552"/>
                  <a:pt x="39" y="589"/>
                  <a:pt x="0" y="619"/>
                </a:cubicBezTo>
                <a:cubicBezTo>
                  <a:pt x="39" y="635"/>
                  <a:pt x="81" y="644"/>
                  <a:pt x="125" y="644"/>
                </a:cubicBezTo>
                <a:cubicBezTo>
                  <a:pt x="303" y="644"/>
                  <a:pt x="447" y="500"/>
                  <a:pt x="447" y="322"/>
                </a:cubicBezTo>
                <a:cubicBezTo>
                  <a:pt x="447" y="144"/>
                  <a:pt x="303" y="0"/>
                  <a:pt x="125" y="0"/>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1" name="Title 1"/>
          <p:cNvSpPr>
            <a:spLocks noGrp="1"/>
          </p:cNvSpPr>
          <p:nvPr>
            <p:ph type="title"/>
          </p:nvPr>
        </p:nvSpPr>
        <p:spPr>
          <a:xfrm>
            <a:off x="268928" y="286827"/>
            <a:ext cx="11653523" cy="927809"/>
          </a:xfrm>
        </p:spPr>
        <p:txBody>
          <a:bodyPr/>
          <a:lstStyle/>
          <a:p>
            <a:r>
              <a:rPr lang="fr-FR" sz="4705" dirty="0"/>
              <a:t>Performance</a:t>
            </a:r>
            <a:r>
              <a:rPr lang="fr-FR" sz="4705" b="1" dirty="0"/>
              <a:t> </a:t>
            </a:r>
            <a:r>
              <a:rPr lang="fr-FR" sz="4705" dirty="0"/>
              <a:t>des technologies in-Memory</a:t>
            </a:r>
            <a:endParaRPr lang="fr-FR" sz="4705" dirty="0"/>
          </a:p>
        </p:txBody>
      </p:sp>
    </p:spTree>
    <p:extLst>
      <p:ext uri="{BB962C8B-B14F-4D97-AF65-F5344CB8AC3E}">
        <p14:creationId xmlns:p14="http://schemas.microsoft.com/office/powerpoint/2010/main" val="969467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0-#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 presetClass="entr" presetSubtype="8"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0-#ppt_w/2"/>
                                          </p:val>
                                        </p:tav>
                                        <p:tav tm="100000">
                                          <p:val>
                                            <p:strVal val="#ppt_x"/>
                                          </p:val>
                                        </p:tav>
                                      </p:tavLst>
                                    </p:anim>
                                    <p:anim calcmode="lin" valueType="num">
                                      <p:cBhvr additive="base">
                                        <p:cTn id="25" dur="10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fade">
                                      <p:cBhvr>
                                        <p:cTn id="29" dur="500"/>
                                        <p:tgtEl>
                                          <p:spTgt spid="164"/>
                                        </p:tgtEl>
                                      </p:cBhvr>
                                    </p:animEffect>
                                  </p:childTnLst>
                                </p:cTn>
                              </p:par>
                              <p:par>
                                <p:cTn id="30" presetID="10" presetClass="entr" presetSubtype="0" fill="hold" grpId="0" nodeType="withEffect">
                                  <p:stCondLst>
                                    <p:cond delay="10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500"/>
                                        <p:tgtEl>
                                          <p:spTgt spid="165"/>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500"/>
                                        <p:tgtEl>
                                          <p:spTgt spid="166"/>
                                        </p:tgtEl>
                                      </p:cBhvr>
                                    </p:animEffect>
                                  </p:childTnLst>
                                </p:cTn>
                              </p:par>
                              <p:par>
                                <p:cTn id="36" presetID="10" presetClass="entr" presetSubtype="0" fill="hold" nodeType="withEffect">
                                  <p:stCondLst>
                                    <p:cond delay="300"/>
                                  </p:stCondLst>
                                  <p:childTnLst>
                                    <p:set>
                                      <p:cBhvr>
                                        <p:cTn id="37" dur="1" fill="hold">
                                          <p:stCondLst>
                                            <p:cond delay="0"/>
                                          </p:stCondLst>
                                        </p:cTn>
                                        <p:tgtEl>
                                          <p:spTgt spid="168"/>
                                        </p:tgtEl>
                                        <p:attrNameLst>
                                          <p:attrName>style.visibility</p:attrName>
                                        </p:attrNameLst>
                                      </p:cBhvr>
                                      <p:to>
                                        <p:strVal val="visible"/>
                                      </p:to>
                                    </p:set>
                                    <p:animEffect transition="in" filter="fade">
                                      <p:cBhvr>
                                        <p:cTn id="38" dur="500"/>
                                        <p:tgtEl>
                                          <p:spTgt spid="168"/>
                                        </p:tgtEl>
                                      </p:cBhvr>
                                    </p:animEffect>
                                  </p:childTnLst>
                                </p:cTn>
                              </p:par>
                            </p:childTnLst>
                          </p:cTn>
                        </p:par>
                        <p:par>
                          <p:cTn id="39" fill="hold">
                            <p:stCondLst>
                              <p:cond delay="3100"/>
                            </p:stCondLst>
                            <p:childTnLst>
                              <p:par>
                                <p:cTn id="40" presetID="6" presetClass="entr" presetSubtype="32" fill="hold" nodeType="after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circle(out)">
                                      <p:cBhvr>
                                        <p:cTn id="42" dur="500"/>
                                        <p:tgtEl>
                                          <p:spTgt spid="169"/>
                                        </p:tgtEl>
                                      </p:cBhvr>
                                    </p:animEffect>
                                  </p:childTnLst>
                                </p:cTn>
                              </p:par>
                              <p:par>
                                <p:cTn id="43" presetID="10" presetClass="entr" presetSubtype="0" fill="hold" nodeType="withEffect">
                                  <p:stCondLst>
                                    <p:cond delay="100"/>
                                  </p:stCondLst>
                                  <p:childTnLst>
                                    <p:set>
                                      <p:cBhvr>
                                        <p:cTn id="44" dur="1" fill="hold">
                                          <p:stCondLst>
                                            <p:cond delay="0"/>
                                          </p:stCondLst>
                                        </p:cTn>
                                        <p:tgtEl>
                                          <p:spTgt spid="170"/>
                                        </p:tgtEl>
                                        <p:attrNameLst>
                                          <p:attrName>style.visibility</p:attrName>
                                        </p:attrNameLst>
                                      </p:cBhvr>
                                      <p:to>
                                        <p:strVal val="visible"/>
                                      </p:to>
                                    </p:set>
                                    <p:animEffect transition="in" filter="fade">
                                      <p:cBhvr>
                                        <p:cTn id="45" dur="500"/>
                                        <p:tgtEl>
                                          <p:spTgt spid="170"/>
                                        </p:tgtEl>
                                      </p:cBhvr>
                                    </p:animEffect>
                                  </p:childTnLst>
                                </p:cTn>
                              </p:par>
                            </p:childTnLst>
                          </p:cTn>
                        </p:par>
                        <p:par>
                          <p:cTn id="46" fill="hold">
                            <p:stCondLst>
                              <p:cond delay="3700"/>
                            </p:stCondLst>
                            <p:childTnLst>
                              <p:par>
                                <p:cTn id="47" presetID="21" presetClass="entr" presetSubtype="1"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heel(1)">
                                      <p:cBhvr>
                                        <p:cTn id="49" dur="500"/>
                                        <p:tgtEl>
                                          <p:spTgt spid="55"/>
                                        </p:tgtEl>
                                      </p:cBhvr>
                                    </p:animEffect>
                                  </p:childTnLst>
                                </p:cTn>
                              </p:par>
                              <p:par>
                                <p:cTn id="50" presetID="10" presetClass="entr" presetSubtype="0" fill="hold" nodeType="withEffect">
                                  <p:stCondLst>
                                    <p:cond delay="100"/>
                                  </p:stCondLst>
                                  <p:childTnLst>
                                    <p:set>
                                      <p:cBhvr>
                                        <p:cTn id="51" dur="1" fill="hold">
                                          <p:stCondLst>
                                            <p:cond delay="0"/>
                                          </p:stCondLst>
                                        </p:cTn>
                                        <p:tgtEl>
                                          <p:spTgt spid="171"/>
                                        </p:tgtEl>
                                        <p:attrNameLst>
                                          <p:attrName>style.visibility</p:attrName>
                                        </p:attrNameLst>
                                      </p:cBhvr>
                                      <p:to>
                                        <p:strVal val="visible"/>
                                      </p:to>
                                    </p:set>
                                    <p:animEffect transition="in" filter="fade">
                                      <p:cBhvr>
                                        <p:cTn id="5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9" grpId="0" animBg="1"/>
      <p:bldP spid="164" grpId="0" animBg="1"/>
      <p:bldP spid="165" grpId="0" animBg="1"/>
      <p:bldP spid="1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88253" y="1750928"/>
            <a:ext cx="5811198" cy="3601944"/>
            <a:chOff x="377825" y="1829786"/>
            <a:chExt cx="5927725" cy="3674170"/>
          </a:xfrm>
        </p:grpSpPr>
        <p:pic>
          <p:nvPicPr>
            <p:cNvPr id="7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335"/>
            <a:stretch/>
          </p:blipFill>
          <p:spPr bwMode="auto">
            <a:xfrm>
              <a:off x="377825" y="1829786"/>
              <a:ext cx="5927725" cy="367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45990" y="2148095"/>
              <a:ext cx="2362291" cy="1056443"/>
              <a:chOff x="2545990" y="2148095"/>
              <a:chExt cx="2362291" cy="1056443"/>
            </a:xfrm>
          </p:grpSpPr>
          <p:sp>
            <p:nvSpPr>
              <p:cNvPr id="77" name="Oval 76"/>
              <p:cNvSpPr/>
              <p:nvPr/>
            </p:nvSpPr>
            <p:spPr>
              <a:xfrm rot="20999755">
                <a:off x="2545990" y="2148095"/>
                <a:ext cx="2344641" cy="1056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314"/>
                <a:r>
                  <a:rPr lang="fr-FR" sz="1765" b="1" dirty="0">
                    <a:solidFill>
                      <a:srgbClr val="000000"/>
                    </a:solidFill>
                    <a:latin typeface="Bradley Hand ITC" panose="03070402050302030203" pitchFamily="66" charset="0"/>
                    <a:cs typeface="Vijaya" panose="020B0604020202020204" pitchFamily="34" charset="0"/>
                  </a:rPr>
                  <a:t>Facilitez moi la vie pour sécuriser ma </a:t>
                </a:r>
                <a:r>
                  <a:rPr lang="fr-FR" sz="1765" b="1" dirty="0" err="1">
                    <a:solidFill>
                      <a:srgbClr val="000000"/>
                    </a:solidFill>
                    <a:latin typeface="Bradley Hand ITC" panose="03070402050302030203" pitchFamily="66" charset="0"/>
                    <a:cs typeface="Vijaya" panose="020B0604020202020204" pitchFamily="34" charset="0"/>
                  </a:rPr>
                  <a:t>prod</a:t>
                </a:r>
                <a:r>
                  <a:rPr lang="fr-FR" sz="1765" b="1" dirty="0">
                    <a:solidFill>
                      <a:srgbClr val="000000"/>
                    </a:solidFill>
                    <a:latin typeface="Bradley Hand ITC" panose="03070402050302030203" pitchFamily="66" charset="0"/>
                    <a:cs typeface="Vijaya" panose="020B0604020202020204" pitchFamily="34" charset="0"/>
                  </a:rPr>
                  <a:t> !</a:t>
                </a:r>
              </a:p>
            </p:txBody>
          </p:sp>
          <p:sp>
            <p:nvSpPr>
              <p:cNvPr id="4" name="Oval 3"/>
              <p:cNvSpPr/>
              <p:nvPr/>
            </p:nvSpPr>
            <p:spPr>
              <a:xfrm>
                <a:off x="4370758" y="2553731"/>
                <a:ext cx="537523" cy="477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grpSp>
      <p:sp>
        <p:nvSpPr>
          <p:cNvPr id="82" name="Parallelogram 81"/>
          <p:cNvSpPr/>
          <p:nvPr/>
        </p:nvSpPr>
        <p:spPr>
          <a:xfrm rot="5400000">
            <a:off x="5695237" y="2003408"/>
            <a:ext cx="84701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3" name="Parallelogram 82"/>
          <p:cNvSpPr/>
          <p:nvPr/>
        </p:nvSpPr>
        <p:spPr>
          <a:xfrm rot="5400000">
            <a:off x="5695237" y="2757562"/>
            <a:ext cx="84701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 name="Title 1"/>
          <p:cNvSpPr>
            <a:spLocks noGrp="1"/>
          </p:cNvSpPr>
          <p:nvPr>
            <p:ph type="title"/>
          </p:nvPr>
        </p:nvSpPr>
        <p:spPr/>
        <p:txBody>
          <a:bodyPr/>
          <a:lstStyle/>
          <a:p>
            <a:r>
              <a:rPr lang="fr-FR" dirty="0" smtClean="0"/>
              <a:t>Repousser les limites</a:t>
            </a:r>
            <a:endParaRPr lang="fr-FR" dirty="0"/>
          </a:p>
        </p:txBody>
      </p:sp>
      <p:sp>
        <p:nvSpPr>
          <p:cNvPr id="232" name="Rectangle 231"/>
          <p:cNvSpPr/>
          <p:nvPr/>
        </p:nvSpPr>
        <p:spPr>
          <a:xfrm>
            <a:off x="1" y="6566488"/>
            <a:ext cx="12192000" cy="2910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t" anchorCtr="0" forceAA="0" compatLnSpc="1">
            <a:prstTxWarp prst="textNoShape">
              <a:avLst/>
            </a:prstTxWarp>
            <a:noAutofit/>
          </a:bodyPr>
          <a:lstStyle/>
          <a:p>
            <a:pPr defTabSz="914314">
              <a:lnSpc>
                <a:spcPct val="90000"/>
              </a:lnSpc>
              <a:spcAft>
                <a:spcPts val="588"/>
              </a:spcAft>
            </a:pPr>
            <a:endParaRPr lang="fr-FR" sz="1765" dirty="0">
              <a:solidFill>
                <a:srgbClr val="0072C6"/>
              </a:solidFill>
              <a:latin typeface="Segoe UI Light"/>
            </a:endParaRPr>
          </a:p>
        </p:txBody>
      </p:sp>
      <p:sp>
        <p:nvSpPr>
          <p:cNvPr id="218" name="Rectangle 217"/>
          <p:cNvSpPr/>
          <p:nvPr/>
        </p:nvSpPr>
        <p:spPr>
          <a:xfrm>
            <a:off x="6644928" y="1660605"/>
            <a:ext cx="5547074" cy="7058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Performance des technologies in-Memory, révolutionnez votre business</a:t>
            </a:r>
          </a:p>
        </p:txBody>
      </p:sp>
      <p:sp>
        <p:nvSpPr>
          <p:cNvPr id="219" name="Rectangle 218"/>
          <p:cNvSpPr/>
          <p:nvPr/>
        </p:nvSpPr>
        <p:spPr>
          <a:xfrm>
            <a:off x="6644928" y="2414759"/>
            <a:ext cx="5547074" cy="7058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Haute disponibilité</a:t>
            </a:r>
            <a:r>
              <a:rPr lang="fr-FR" sz="1961" dirty="0">
                <a:solidFill>
                  <a:srgbClr val="FFFFFF"/>
                </a:solidFill>
                <a:latin typeface="Segoe UI Light"/>
              </a:rPr>
              <a:t> et </a:t>
            </a:r>
            <a:r>
              <a:rPr lang="fr-FR" sz="1961" b="1" dirty="0">
                <a:solidFill>
                  <a:srgbClr val="FFFFFF"/>
                </a:solidFill>
                <a:latin typeface="Segoe UI Light"/>
              </a:rPr>
              <a:t>scénarios de reprise</a:t>
            </a:r>
            <a:r>
              <a:rPr lang="fr-FR" sz="1961" dirty="0">
                <a:solidFill>
                  <a:srgbClr val="FFFFFF"/>
                </a:solidFill>
                <a:latin typeface="Segoe UI Light"/>
              </a:rPr>
              <a:t>,</a:t>
            </a:r>
            <a:br>
              <a:rPr lang="fr-FR" sz="1961" dirty="0">
                <a:solidFill>
                  <a:srgbClr val="FFFFFF"/>
                </a:solidFill>
                <a:latin typeface="Segoe UI Light"/>
              </a:rPr>
            </a:br>
            <a:r>
              <a:rPr lang="fr-FR" sz="1961" dirty="0">
                <a:solidFill>
                  <a:srgbClr val="FFFFFF"/>
                </a:solidFill>
                <a:latin typeface="Segoe UI Light"/>
              </a:rPr>
              <a:t>de nouvelles possibilités</a:t>
            </a:r>
            <a:endParaRPr lang="fr-FR" sz="1961" i="1" dirty="0">
              <a:solidFill>
                <a:srgbClr val="FFFFFF"/>
              </a:solidFill>
              <a:latin typeface="Segoe UI Light"/>
            </a:endParaRPr>
          </a:p>
        </p:txBody>
      </p:sp>
      <p:sp>
        <p:nvSpPr>
          <p:cNvPr id="209" name="Rectangle 208"/>
          <p:cNvSpPr/>
          <p:nvPr/>
        </p:nvSpPr>
        <p:spPr>
          <a:xfrm>
            <a:off x="6038040" y="1660605"/>
            <a:ext cx="606888" cy="7058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961" dirty="0">
              <a:solidFill>
                <a:srgbClr val="FFFFFF"/>
              </a:solidFill>
              <a:latin typeface="Segoe UI Light"/>
            </a:endParaRPr>
          </a:p>
        </p:txBody>
      </p:sp>
      <p:sp>
        <p:nvSpPr>
          <p:cNvPr id="211" name="Rectangle 210"/>
          <p:cNvSpPr/>
          <p:nvPr/>
        </p:nvSpPr>
        <p:spPr>
          <a:xfrm>
            <a:off x="6038040" y="2414759"/>
            <a:ext cx="606888" cy="7058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961" i="1" dirty="0">
              <a:solidFill>
                <a:srgbClr val="FFFFFF"/>
              </a:solidFill>
              <a:latin typeface="Segoe UI Light"/>
            </a:endParaRPr>
          </a:p>
        </p:txBody>
      </p:sp>
    </p:spTree>
    <p:extLst>
      <p:ext uri="{BB962C8B-B14F-4D97-AF65-F5344CB8AC3E}">
        <p14:creationId xmlns:p14="http://schemas.microsoft.com/office/powerpoint/2010/main" val="1124981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5780520" y="1750564"/>
            <a:ext cx="6073425" cy="6637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Backup dans Windows Azure</a:t>
            </a:r>
          </a:p>
        </p:txBody>
      </p:sp>
      <p:sp>
        <p:nvSpPr>
          <p:cNvPr id="157" name="Rectangle 156"/>
          <p:cNvSpPr/>
          <p:nvPr/>
        </p:nvSpPr>
        <p:spPr>
          <a:xfrm>
            <a:off x="5780520" y="2464763"/>
            <a:ext cx="6073425" cy="6637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err="1">
                <a:solidFill>
                  <a:srgbClr val="FFFFFF"/>
                </a:solidFill>
                <a:latin typeface="Segoe UI Light"/>
              </a:rPr>
              <a:t>Replica</a:t>
            </a:r>
            <a:r>
              <a:rPr lang="fr-FR" sz="2549" dirty="0">
                <a:solidFill>
                  <a:srgbClr val="FFFFFF"/>
                </a:solidFill>
                <a:latin typeface="Segoe UI Light"/>
              </a:rPr>
              <a:t> </a:t>
            </a:r>
            <a:r>
              <a:rPr lang="fr-FR" sz="2549" dirty="0" err="1">
                <a:solidFill>
                  <a:srgbClr val="FFFFFF"/>
                </a:solidFill>
                <a:latin typeface="Segoe UI Light"/>
              </a:rPr>
              <a:t>AlwaysOn</a:t>
            </a:r>
            <a:r>
              <a:rPr lang="fr-FR" sz="2549" dirty="0">
                <a:solidFill>
                  <a:srgbClr val="FFFFFF"/>
                </a:solidFill>
                <a:latin typeface="Segoe UI Light"/>
              </a:rPr>
              <a:t> dans Windows Azure</a:t>
            </a:r>
          </a:p>
        </p:txBody>
      </p:sp>
      <p:sp>
        <p:nvSpPr>
          <p:cNvPr id="158" name="Rectangle 157"/>
          <p:cNvSpPr/>
          <p:nvPr/>
        </p:nvSpPr>
        <p:spPr>
          <a:xfrm>
            <a:off x="5780520" y="3178963"/>
            <a:ext cx="6073425" cy="66379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Fichiers de données dans Windows Azure</a:t>
            </a:r>
          </a:p>
        </p:txBody>
      </p:sp>
      <p:sp>
        <p:nvSpPr>
          <p:cNvPr id="9" name="Rectangle 8"/>
          <p:cNvSpPr/>
          <p:nvPr/>
        </p:nvSpPr>
        <p:spPr>
          <a:xfrm>
            <a:off x="1" y="1718634"/>
            <a:ext cx="5752506" cy="3137487"/>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 name="Title 1"/>
          <p:cNvSpPr>
            <a:spLocks noGrp="1"/>
          </p:cNvSpPr>
          <p:nvPr>
            <p:ph type="title"/>
          </p:nvPr>
        </p:nvSpPr>
        <p:spPr/>
        <p:txBody>
          <a:bodyPr/>
          <a:lstStyle/>
          <a:p>
            <a:r>
              <a:rPr lang="fr-FR" dirty="0"/>
              <a:t>Haute </a:t>
            </a:r>
            <a:r>
              <a:rPr lang="fr-FR" dirty="0" smtClean="0"/>
              <a:t>disponibilité et </a:t>
            </a:r>
            <a:r>
              <a:rPr lang="fr-FR" dirty="0"/>
              <a:t>scénarios de </a:t>
            </a:r>
            <a:r>
              <a:rPr lang="fr-FR" dirty="0" smtClean="0"/>
              <a:t>reprise</a:t>
            </a:r>
            <a:endParaRPr lang="fr-FR" dirty="0"/>
          </a:p>
        </p:txBody>
      </p:sp>
      <p:sp>
        <p:nvSpPr>
          <p:cNvPr id="3" name="Rectangle 2"/>
          <p:cNvSpPr/>
          <p:nvPr/>
        </p:nvSpPr>
        <p:spPr>
          <a:xfrm>
            <a:off x="1" y="6566488"/>
            <a:ext cx="12192000" cy="2910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sp>
        <p:nvSpPr>
          <p:cNvPr id="151" name="Rectangle 150"/>
          <p:cNvSpPr/>
          <p:nvPr/>
        </p:nvSpPr>
        <p:spPr>
          <a:xfrm>
            <a:off x="388686" y="1750564"/>
            <a:ext cx="5363821" cy="6637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HD plus sûre et plus flexible </a:t>
            </a:r>
          </a:p>
        </p:txBody>
      </p:sp>
      <p:sp>
        <p:nvSpPr>
          <p:cNvPr id="153" name="Rectangle 152"/>
          <p:cNvSpPr/>
          <p:nvPr/>
        </p:nvSpPr>
        <p:spPr>
          <a:xfrm>
            <a:off x="388686" y="2464763"/>
            <a:ext cx="5363821" cy="6637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Scénario global de reprise compétitif</a:t>
            </a:r>
          </a:p>
        </p:txBody>
      </p:sp>
      <p:sp>
        <p:nvSpPr>
          <p:cNvPr id="154" name="Rectangle 153"/>
          <p:cNvSpPr/>
          <p:nvPr/>
        </p:nvSpPr>
        <p:spPr>
          <a:xfrm>
            <a:off x="388686" y="3178963"/>
            <a:ext cx="5363821" cy="6637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Stockage élastique et redondant</a:t>
            </a:r>
          </a:p>
        </p:txBody>
      </p:sp>
      <p:sp>
        <p:nvSpPr>
          <p:cNvPr id="10" name="AutoShape 4"/>
          <p:cNvSpPr>
            <a:spLocks noChangeAspect="1" noChangeArrowheads="1" noTextEdit="1"/>
          </p:cNvSpPr>
          <p:nvPr/>
        </p:nvSpPr>
        <p:spPr bwMode="auto">
          <a:xfrm>
            <a:off x="6838185" y="3652944"/>
            <a:ext cx="5015760" cy="29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6" name="Group 5"/>
          <p:cNvGrpSpPr/>
          <p:nvPr/>
        </p:nvGrpSpPr>
        <p:grpSpPr>
          <a:xfrm>
            <a:off x="3548349" y="3965143"/>
            <a:ext cx="4692775" cy="2600567"/>
            <a:chOff x="3619500" y="4044156"/>
            <a:chExt cx="4786875" cy="2652714"/>
          </a:xfrm>
        </p:grpSpPr>
        <p:sp>
          <p:nvSpPr>
            <p:cNvPr id="13" name="Freeform 8"/>
            <p:cNvSpPr>
              <a:spLocks/>
            </p:cNvSpPr>
            <p:nvPr/>
          </p:nvSpPr>
          <p:spPr bwMode="auto">
            <a:xfrm>
              <a:off x="6438644" y="4203768"/>
              <a:ext cx="1891877" cy="1242878"/>
            </a:xfrm>
            <a:custGeom>
              <a:avLst/>
              <a:gdLst>
                <a:gd name="T0" fmla="*/ 1245 w 1482"/>
                <a:gd name="T1" fmla="*/ 427 h 974"/>
                <a:gd name="T2" fmla="*/ 1245 w 1482"/>
                <a:gd name="T3" fmla="*/ 408 h 974"/>
                <a:gd name="T4" fmla="*/ 836 w 1482"/>
                <a:gd name="T5" fmla="*/ 0 h 974"/>
                <a:gd name="T6" fmla="*/ 496 w 1482"/>
                <a:gd name="T7" fmla="*/ 182 h 974"/>
                <a:gd name="T8" fmla="*/ 384 w 1482"/>
                <a:gd name="T9" fmla="*/ 152 h 974"/>
                <a:gd name="T10" fmla="*/ 252 w 1482"/>
                <a:gd name="T11" fmla="*/ 192 h 974"/>
                <a:gd name="T12" fmla="*/ 147 w 1482"/>
                <a:gd name="T13" fmla="*/ 383 h 974"/>
                <a:gd name="T14" fmla="*/ 0 w 1482"/>
                <a:gd name="T15" fmla="*/ 653 h 974"/>
                <a:gd name="T16" fmla="*/ 286 w 1482"/>
                <a:gd name="T17" fmla="*/ 974 h 974"/>
                <a:gd name="T18" fmla="*/ 321 w 1482"/>
                <a:gd name="T19" fmla="*/ 974 h 974"/>
                <a:gd name="T20" fmla="*/ 354 w 1482"/>
                <a:gd name="T21" fmla="*/ 974 h 974"/>
                <a:gd name="T22" fmla="*/ 1021 w 1482"/>
                <a:gd name="T23" fmla="*/ 974 h 974"/>
                <a:gd name="T24" fmla="*/ 1035 w 1482"/>
                <a:gd name="T25" fmla="*/ 974 h 974"/>
                <a:gd name="T26" fmla="*/ 1051 w 1482"/>
                <a:gd name="T27" fmla="*/ 974 h 974"/>
                <a:gd name="T28" fmla="*/ 1100 w 1482"/>
                <a:gd name="T29" fmla="*/ 974 h 974"/>
                <a:gd name="T30" fmla="*/ 1207 w 1482"/>
                <a:gd name="T31" fmla="*/ 974 h 974"/>
                <a:gd name="T32" fmla="*/ 1482 w 1482"/>
                <a:gd name="T33" fmla="*/ 699 h 974"/>
                <a:gd name="T34" fmla="*/ 1245 w 1482"/>
                <a:gd name="T35" fmla="*/ 4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2" h="974">
                  <a:moveTo>
                    <a:pt x="1245" y="427"/>
                  </a:moveTo>
                  <a:cubicBezTo>
                    <a:pt x="1245" y="422"/>
                    <a:pt x="1245" y="413"/>
                    <a:pt x="1245" y="408"/>
                  </a:cubicBezTo>
                  <a:cubicBezTo>
                    <a:pt x="1245" y="182"/>
                    <a:pt x="1062" y="0"/>
                    <a:pt x="836" y="0"/>
                  </a:cubicBezTo>
                  <a:cubicBezTo>
                    <a:pt x="694" y="0"/>
                    <a:pt x="569" y="73"/>
                    <a:pt x="496" y="182"/>
                  </a:cubicBezTo>
                  <a:cubicBezTo>
                    <a:pt x="463" y="163"/>
                    <a:pt x="425" y="152"/>
                    <a:pt x="384" y="152"/>
                  </a:cubicBezTo>
                  <a:cubicBezTo>
                    <a:pt x="335" y="152"/>
                    <a:pt x="289" y="167"/>
                    <a:pt x="252" y="192"/>
                  </a:cubicBezTo>
                  <a:cubicBezTo>
                    <a:pt x="190" y="233"/>
                    <a:pt x="149" y="304"/>
                    <a:pt x="147" y="383"/>
                  </a:cubicBezTo>
                  <a:cubicBezTo>
                    <a:pt x="60" y="441"/>
                    <a:pt x="0" y="541"/>
                    <a:pt x="0" y="653"/>
                  </a:cubicBezTo>
                  <a:cubicBezTo>
                    <a:pt x="0" y="819"/>
                    <a:pt x="125" y="955"/>
                    <a:pt x="286" y="974"/>
                  </a:cubicBezTo>
                  <a:cubicBezTo>
                    <a:pt x="297" y="974"/>
                    <a:pt x="310" y="974"/>
                    <a:pt x="321" y="974"/>
                  </a:cubicBezTo>
                  <a:cubicBezTo>
                    <a:pt x="332" y="974"/>
                    <a:pt x="343" y="974"/>
                    <a:pt x="354" y="974"/>
                  </a:cubicBezTo>
                  <a:cubicBezTo>
                    <a:pt x="504" y="974"/>
                    <a:pt x="855" y="974"/>
                    <a:pt x="1021" y="974"/>
                  </a:cubicBezTo>
                  <a:cubicBezTo>
                    <a:pt x="1027" y="974"/>
                    <a:pt x="1031" y="974"/>
                    <a:pt x="1035" y="974"/>
                  </a:cubicBezTo>
                  <a:cubicBezTo>
                    <a:pt x="1051" y="974"/>
                    <a:pt x="1051" y="974"/>
                    <a:pt x="1051" y="974"/>
                  </a:cubicBezTo>
                  <a:cubicBezTo>
                    <a:pt x="1060" y="974"/>
                    <a:pt x="1084" y="974"/>
                    <a:pt x="1100" y="974"/>
                  </a:cubicBezTo>
                  <a:cubicBezTo>
                    <a:pt x="1207" y="974"/>
                    <a:pt x="1207" y="974"/>
                    <a:pt x="1207" y="974"/>
                  </a:cubicBezTo>
                  <a:cubicBezTo>
                    <a:pt x="1359" y="972"/>
                    <a:pt x="1482" y="849"/>
                    <a:pt x="1482" y="699"/>
                  </a:cubicBezTo>
                  <a:cubicBezTo>
                    <a:pt x="1482" y="560"/>
                    <a:pt x="1378" y="446"/>
                    <a:pt x="1245" y="427"/>
                  </a:cubicBezTo>
                  <a:close/>
                </a:path>
              </a:pathLst>
            </a:custGeom>
            <a:solidFill>
              <a:schemeClr val="bg1">
                <a:lumMod val="9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9" name="Freeform 8"/>
            <p:cNvSpPr>
              <a:spLocks/>
            </p:cNvSpPr>
            <p:nvPr/>
          </p:nvSpPr>
          <p:spPr bwMode="auto">
            <a:xfrm>
              <a:off x="3619500" y="4551992"/>
              <a:ext cx="1361818" cy="894653"/>
            </a:xfrm>
            <a:custGeom>
              <a:avLst/>
              <a:gdLst>
                <a:gd name="T0" fmla="*/ 1245 w 1482"/>
                <a:gd name="T1" fmla="*/ 427 h 974"/>
                <a:gd name="T2" fmla="*/ 1245 w 1482"/>
                <a:gd name="T3" fmla="*/ 408 h 974"/>
                <a:gd name="T4" fmla="*/ 836 w 1482"/>
                <a:gd name="T5" fmla="*/ 0 h 974"/>
                <a:gd name="T6" fmla="*/ 496 w 1482"/>
                <a:gd name="T7" fmla="*/ 182 h 974"/>
                <a:gd name="T8" fmla="*/ 384 w 1482"/>
                <a:gd name="T9" fmla="*/ 152 h 974"/>
                <a:gd name="T10" fmla="*/ 252 w 1482"/>
                <a:gd name="T11" fmla="*/ 192 h 974"/>
                <a:gd name="T12" fmla="*/ 147 w 1482"/>
                <a:gd name="T13" fmla="*/ 383 h 974"/>
                <a:gd name="T14" fmla="*/ 0 w 1482"/>
                <a:gd name="T15" fmla="*/ 653 h 974"/>
                <a:gd name="T16" fmla="*/ 286 w 1482"/>
                <a:gd name="T17" fmla="*/ 974 h 974"/>
                <a:gd name="T18" fmla="*/ 321 w 1482"/>
                <a:gd name="T19" fmla="*/ 974 h 974"/>
                <a:gd name="T20" fmla="*/ 354 w 1482"/>
                <a:gd name="T21" fmla="*/ 974 h 974"/>
                <a:gd name="T22" fmla="*/ 1021 w 1482"/>
                <a:gd name="T23" fmla="*/ 974 h 974"/>
                <a:gd name="T24" fmla="*/ 1035 w 1482"/>
                <a:gd name="T25" fmla="*/ 974 h 974"/>
                <a:gd name="T26" fmla="*/ 1051 w 1482"/>
                <a:gd name="T27" fmla="*/ 974 h 974"/>
                <a:gd name="T28" fmla="*/ 1100 w 1482"/>
                <a:gd name="T29" fmla="*/ 974 h 974"/>
                <a:gd name="T30" fmla="*/ 1207 w 1482"/>
                <a:gd name="T31" fmla="*/ 974 h 974"/>
                <a:gd name="T32" fmla="*/ 1482 w 1482"/>
                <a:gd name="T33" fmla="*/ 699 h 974"/>
                <a:gd name="T34" fmla="*/ 1245 w 1482"/>
                <a:gd name="T35" fmla="*/ 4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2" h="974">
                  <a:moveTo>
                    <a:pt x="1245" y="427"/>
                  </a:moveTo>
                  <a:cubicBezTo>
                    <a:pt x="1245" y="422"/>
                    <a:pt x="1245" y="413"/>
                    <a:pt x="1245" y="408"/>
                  </a:cubicBezTo>
                  <a:cubicBezTo>
                    <a:pt x="1245" y="182"/>
                    <a:pt x="1062" y="0"/>
                    <a:pt x="836" y="0"/>
                  </a:cubicBezTo>
                  <a:cubicBezTo>
                    <a:pt x="694" y="0"/>
                    <a:pt x="569" y="73"/>
                    <a:pt x="496" y="182"/>
                  </a:cubicBezTo>
                  <a:cubicBezTo>
                    <a:pt x="463" y="163"/>
                    <a:pt x="425" y="152"/>
                    <a:pt x="384" y="152"/>
                  </a:cubicBezTo>
                  <a:cubicBezTo>
                    <a:pt x="335" y="152"/>
                    <a:pt x="289" y="167"/>
                    <a:pt x="252" y="192"/>
                  </a:cubicBezTo>
                  <a:cubicBezTo>
                    <a:pt x="190" y="233"/>
                    <a:pt x="149" y="304"/>
                    <a:pt x="147" y="383"/>
                  </a:cubicBezTo>
                  <a:cubicBezTo>
                    <a:pt x="60" y="441"/>
                    <a:pt x="0" y="541"/>
                    <a:pt x="0" y="653"/>
                  </a:cubicBezTo>
                  <a:cubicBezTo>
                    <a:pt x="0" y="819"/>
                    <a:pt x="125" y="955"/>
                    <a:pt x="286" y="974"/>
                  </a:cubicBezTo>
                  <a:cubicBezTo>
                    <a:pt x="297" y="974"/>
                    <a:pt x="310" y="974"/>
                    <a:pt x="321" y="974"/>
                  </a:cubicBezTo>
                  <a:cubicBezTo>
                    <a:pt x="332" y="974"/>
                    <a:pt x="343" y="974"/>
                    <a:pt x="354" y="974"/>
                  </a:cubicBezTo>
                  <a:cubicBezTo>
                    <a:pt x="504" y="974"/>
                    <a:pt x="855" y="974"/>
                    <a:pt x="1021" y="974"/>
                  </a:cubicBezTo>
                  <a:cubicBezTo>
                    <a:pt x="1027" y="974"/>
                    <a:pt x="1031" y="974"/>
                    <a:pt x="1035" y="974"/>
                  </a:cubicBezTo>
                  <a:cubicBezTo>
                    <a:pt x="1051" y="974"/>
                    <a:pt x="1051" y="974"/>
                    <a:pt x="1051" y="974"/>
                  </a:cubicBezTo>
                  <a:cubicBezTo>
                    <a:pt x="1060" y="974"/>
                    <a:pt x="1084" y="974"/>
                    <a:pt x="1100" y="974"/>
                  </a:cubicBezTo>
                  <a:cubicBezTo>
                    <a:pt x="1207" y="974"/>
                    <a:pt x="1207" y="974"/>
                    <a:pt x="1207" y="974"/>
                  </a:cubicBezTo>
                  <a:cubicBezTo>
                    <a:pt x="1359" y="972"/>
                    <a:pt x="1482" y="849"/>
                    <a:pt x="1482" y="699"/>
                  </a:cubicBezTo>
                  <a:cubicBezTo>
                    <a:pt x="1482" y="560"/>
                    <a:pt x="1378" y="446"/>
                    <a:pt x="1245" y="427"/>
                  </a:cubicBez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 name="AutoShape 8"/>
            <p:cNvSpPr>
              <a:spLocks noChangeAspect="1" noChangeArrowheads="1" noTextEdit="1"/>
            </p:cNvSpPr>
            <p:nvPr/>
          </p:nvSpPr>
          <p:spPr bwMode="auto">
            <a:xfrm>
              <a:off x="4270118" y="4044156"/>
              <a:ext cx="329247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9" name="Rectangle 10"/>
            <p:cNvSpPr>
              <a:spLocks noChangeArrowheads="1"/>
            </p:cNvSpPr>
            <p:nvPr/>
          </p:nvSpPr>
          <p:spPr bwMode="auto">
            <a:xfrm>
              <a:off x="6811706" y="5098257"/>
              <a:ext cx="754063" cy="1598613"/>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0" name="Rectangle 11"/>
            <p:cNvSpPr>
              <a:spLocks noChangeArrowheads="1"/>
            </p:cNvSpPr>
            <p:nvPr/>
          </p:nvSpPr>
          <p:spPr bwMode="auto">
            <a:xfrm>
              <a:off x="4266943" y="5226844"/>
              <a:ext cx="754063" cy="147002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1" name="Rectangle 12"/>
            <p:cNvSpPr>
              <a:spLocks noChangeArrowheads="1"/>
            </p:cNvSpPr>
            <p:nvPr/>
          </p:nvSpPr>
          <p:spPr bwMode="auto">
            <a:xfrm>
              <a:off x="4463793" y="4512469"/>
              <a:ext cx="933450" cy="2184400"/>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2" name="Rectangle 13"/>
            <p:cNvSpPr>
              <a:spLocks noChangeArrowheads="1"/>
            </p:cNvSpPr>
            <p:nvPr/>
          </p:nvSpPr>
          <p:spPr bwMode="auto">
            <a:xfrm>
              <a:off x="5192456" y="4825207"/>
              <a:ext cx="1828800" cy="1871663"/>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3" name="Rectangle 14"/>
            <p:cNvSpPr>
              <a:spLocks noChangeArrowheads="1"/>
            </p:cNvSpPr>
            <p:nvPr/>
          </p:nvSpPr>
          <p:spPr bwMode="auto">
            <a:xfrm>
              <a:off x="4447918" y="5584032"/>
              <a:ext cx="533400" cy="11128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4" name="Rectangle 15"/>
            <p:cNvSpPr>
              <a:spLocks noChangeArrowheads="1"/>
            </p:cNvSpPr>
            <p:nvPr/>
          </p:nvSpPr>
          <p:spPr bwMode="auto">
            <a:xfrm>
              <a:off x="4497131" y="5636419"/>
              <a:ext cx="434975" cy="9683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55" name="Rectangle 16"/>
            <p:cNvSpPr>
              <a:spLocks noChangeArrowheads="1"/>
            </p:cNvSpPr>
            <p:nvPr/>
          </p:nvSpPr>
          <p:spPr bwMode="auto">
            <a:xfrm>
              <a:off x="4524118"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62" name="Oval 23"/>
            <p:cNvSpPr>
              <a:spLocks noChangeArrowheads="1"/>
            </p:cNvSpPr>
            <p:nvPr/>
          </p:nvSpPr>
          <p:spPr bwMode="auto">
            <a:xfrm>
              <a:off x="4846381" y="5701507"/>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63" name="Rectangle 24"/>
            <p:cNvSpPr>
              <a:spLocks noChangeArrowheads="1"/>
            </p:cNvSpPr>
            <p:nvPr/>
          </p:nvSpPr>
          <p:spPr bwMode="auto">
            <a:xfrm>
              <a:off x="4524118" y="5790407"/>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0" name="Oval 31"/>
            <p:cNvSpPr>
              <a:spLocks noChangeArrowheads="1"/>
            </p:cNvSpPr>
            <p:nvPr/>
          </p:nvSpPr>
          <p:spPr bwMode="auto">
            <a:xfrm>
              <a:off x="4846381" y="5826919"/>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1" name="Rectangle 32"/>
            <p:cNvSpPr>
              <a:spLocks noChangeArrowheads="1"/>
            </p:cNvSpPr>
            <p:nvPr/>
          </p:nvSpPr>
          <p:spPr bwMode="auto">
            <a:xfrm>
              <a:off x="4524118"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8" name="Oval 39"/>
            <p:cNvSpPr>
              <a:spLocks noChangeArrowheads="1"/>
            </p:cNvSpPr>
            <p:nvPr/>
          </p:nvSpPr>
          <p:spPr bwMode="auto">
            <a:xfrm>
              <a:off x="4846381" y="5952332"/>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9" name="Rectangle 40"/>
            <p:cNvSpPr>
              <a:spLocks noChangeArrowheads="1"/>
            </p:cNvSpPr>
            <p:nvPr/>
          </p:nvSpPr>
          <p:spPr bwMode="auto">
            <a:xfrm>
              <a:off x="4524118" y="6041232"/>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86" name="Oval 47"/>
            <p:cNvSpPr>
              <a:spLocks noChangeArrowheads="1"/>
            </p:cNvSpPr>
            <p:nvPr/>
          </p:nvSpPr>
          <p:spPr bwMode="auto">
            <a:xfrm>
              <a:off x="4846381" y="6080919"/>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87" name="Rectangle 48"/>
            <p:cNvSpPr>
              <a:spLocks noChangeArrowheads="1"/>
            </p:cNvSpPr>
            <p:nvPr/>
          </p:nvSpPr>
          <p:spPr bwMode="auto">
            <a:xfrm>
              <a:off x="4524118"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94" name="Oval 55"/>
            <p:cNvSpPr>
              <a:spLocks noChangeArrowheads="1"/>
            </p:cNvSpPr>
            <p:nvPr/>
          </p:nvSpPr>
          <p:spPr bwMode="auto">
            <a:xfrm>
              <a:off x="4846381" y="6206332"/>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95" name="Rectangle 56"/>
            <p:cNvSpPr>
              <a:spLocks noChangeArrowheads="1"/>
            </p:cNvSpPr>
            <p:nvPr/>
          </p:nvSpPr>
          <p:spPr bwMode="auto">
            <a:xfrm>
              <a:off x="4524118" y="6295232"/>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02" name="Oval 63"/>
            <p:cNvSpPr>
              <a:spLocks noChangeArrowheads="1"/>
            </p:cNvSpPr>
            <p:nvPr/>
          </p:nvSpPr>
          <p:spPr bwMode="auto">
            <a:xfrm>
              <a:off x="4846381" y="6331744"/>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03" name="Rectangle 64"/>
            <p:cNvSpPr>
              <a:spLocks noChangeArrowheads="1"/>
            </p:cNvSpPr>
            <p:nvPr/>
          </p:nvSpPr>
          <p:spPr bwMode="auto">
            <a:xfrm>
              <a:off x="4524118"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10" name="Oval 71"/>
            <p:cNvSpPr>
              <a:spLocks noChangeArrowheads="1"/>
            </p:cNvSpPr>
            <p:nvPr/>
          </p:nvSpPr>
          <p:spPr bwMode="auto">
            <a:xfrm>
              <a:off x="4846381" y="6457157"/>
              <a:ext cx="26988"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11" name="Rectangle 72"/>
            <p:cNvSpPr>
              <a:spLocks noChangeArrowheads="1"/>
            </p:cNvSpPr>
            <p:nvPr/>
          </p:nvSpPr>
          <p:spPr bwMode="auto">
            <a:xfrm>
              <a:off x="4447918" y="5584032"/>
              <a:ext cx="533400" cy="11128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BCF2"/>
                </a:solidFill>
              </a:endParaRPr>
            </a:p>
          </p:txBody>
        </p:sp>
        <p:sp>
          <p:nvSpPr>
            <p:cNvPr id="512" name="Rectangle 73"/>
            <p:cNvSpPr>
              <a:spLocks noChangeArrowheads="1"/>
            </p:cNvSpPr>
            <p:nvPr/>
          </p:nvSpPr>
          <p:spPr bwMode="auto">
            <a:xfrm>
              <a:off x="4497131" y="5636419"/>
              <a:ext cx="434975" cy="9683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13" name="Rectangle 74"/>
            <p:cNvSpPr>
              <a:spLocks noChangeArrowheads="1"/>
            </p:cNvSpPr>
            <p:nvPr/>
          </p:nvSpPr>
          <p:spPr bwMode="auto">
            <a:xfrm>
              <a:off x="4524118"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20" name="Oval 81"/>
            <p:cNvSpPr>
              <a:spLocks noChangeArrowheads="1"/>
            </p:cNvSpPr>
            <p:nvPr/>
          </p:nvSpPr>
          <p:spPr bwMode="auto">
            <a:xfrm>
              <a:off x="4846381" y="5701507"/>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21" name="Rectangle 82"/>
            <p:cNvSpPr>
              <a:spLocks noChangeArrowheads="1"/>
            </p:cNvSpPr>
            <p:nvPr/>
          </p:nvSpPr>
          <p:spPr bwMode="auto">
            <a:xfrm>
              <a:off x="4524118" y="5790407"/>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28" name="Oval 89"/>
            <p:cNvSpPr>
              <a:spLocks noChangeArrowheads="1"/>
            </p:cNvSpPr>
            <p:nvPr/>
          </p:nvSpPr>
          <p:spPr bwMode="auto">
            <a:xfrm>
              <a:off x="4846381" y="5826919"/>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29" name="Rectangle 90"/>
            <p:cNvSpPr>
              <a:spLocks noChangeArrowheads="1"/>
            </p:cNvSpPr>
            <p:nvPr/>
          </p:nvSpPr>
          <p:spPr bwMode="auto">
            <a:xfrm>
              <a:off x="4524118"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36" name="Oval 97"/>
            <p:cNvSpPr>
              <a:spLocks noChangeArrowheads="1"/>
            </p:cNvSpPr>
            <p:nvPr/>
          </p:nvSpPr>
          <p:spPr bwMode="auto">
            <a:xfrm>
              <a:off x="4846381" y="5952332"/>
              <a:ext cx="26988"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37" name="Rectangle 98"/>
            <p:cNvSpPr>
              <a:spLocks noChangeArrowheads="1"/>
            </p:cNvSpPr>
            <p:nvPr/>
          </p:nvSpPr>
          <p:spPr bwMode="auto">
            <a:xfrm>
              <a:off x="4524118" y="6041232"/>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44" name="Oval 105"/>
            <p:cNvSpPr>
              <a:spLocks noChangeArrowheads="1"/>
            </p:cNvSpPr>
            <p:nvPr/>
          </p:nvSpPr>
          <p:spPr bwMode="auto">
            <a:xfrm>
              <a:off x="4846381" y="6080919"/>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45" name="Rectangle 106"/>
            <p:cNvSpPr>
              <a:spLocks noChangeArrowheads="1"/>
            </p:cNvSpPr>
            <p:nvPr/>
          </p:nvSpPr>
          <p:spPr bwMode="auto">
            <a:xfrm>
              <a:off x="4524118"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52" name="Oval 113"/>
            <p:cNvSpPr>
              <a:spLocks noChangeArrowheads="1"/>
            </p:cNvSpPr>
            <p:nvPr/>
          </p:nvSpPr>
          <p:spPr bwMode="auto">
            <a:xfrm>
              <a:off x="4846381" y="6206332"/>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53" name="Rectangle 114"/>
            <p:cNvSpPr>
              <a:spLocks noChangeArrowheads="1"/>
            </p:cNvSpPr>
            <p:nvPr/>
          </p:nvSpPr>
          <p:spPr bwMode="auto">
            <a:xfrm>
              <a:off x="4524118" y="6295232"/>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0" name="Oval 121"/>
            <p:cNvSpPr>
              <a:spLocks noChangeArrowheads="1"/>
            </p:cNvSpPr>
            <p:nvPr/>
          </p:nvSpPr>
          <p:spPr bwMode="auto">
            <a:xfrm>
              <a:off x="4846381" y="6331744"/>
              <a:ext cx="26988"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1" name="Rectangle 122"/>
            <p:cNvSpPr>
              <a:spLocks noChangeArrowheads="1"/>
            </p:cNvSpPr>
            <p:nvPr/>
          </p:nvSpPr>
          <p:spPr bwMode="auto">
            <a:xfrm>
              <a:off x="4524118"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8" name="Oval 129"/>
            <p:cNvSpPr>
              <a:spLocks noChangeArrowheads="1"/>
            </p:cNvSpPr>
            <p:nvPr/>
          </p:nvSpPr>
          <p:spPr bwMode="auto">
            <a:xfrm>
              <a:off x="4846381" y="6457157"/>
              <a:ext cx="26988"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69" name="Rectangle 130"/>
            <p:cNvSpPr>
              <a:spLocks noChangeArrowheads="1"/>
            </p:cNvSpPr>
            <p:nvPr/>
          </p:nvSpPr>
          <p:spPr bwMode="auto">
            <a:xfrm>
              <a:off x="5047993" y="5584032"/>
              <a:ext cx="533400" cy="11128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0" name="Rectangle 131"/>
            <p:cNvSpPr>
              <a:spLocks noChangeArrowheads="1"/>
            </p:cNvSpPr>
            <p:nvPr/>
          </p:nvSpPr>
          <p:spPr bwMode="auto">
            <a:xfrm>
              <a:off x="5097206" y="5636419"/>
              <a:ext cx="434975" cy="9683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1" name="Rectangle 132"/>
            <p:cNvSpPr>
              <a:spLocks noChangeArrowheads="1"/>
            </p:cNvSpPr>
            <p:nvPr/>
          </p:nvSpPr>
          <p:spPr bwMode="auto">
            <a:xfrm>
              <a:off x="5124193" y="5664994"/>
              <a:ext cx="381000"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8" name="Oval 139"/>
            <p:cNvSpPr>
              <a:spLocks noChangeArrowheads="1"/>
            </p:cNvSpPr>
            <p:nvPr/>
          </p:nvSpPr>
          <p:spPr bwMode="auto">
            <a:xfrm>
              <a:off x="5449631" y="5701507"/>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79" name="Rectangle 140"/>
            <p:cNvSpPr>
              <a:spLocks noChangeArrowheads="1"/>
            </p:cNvSpPr>
            <p:nvPr/>
          </p:nvSpPr>
          <p:spPr bwMode="auto">
            <a:xfrm>
              <a:off x="5124193" y="5790407"/>
              <a:ext cx="381000"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86" name="Oval 147"/>
            <p:cNvSpPr>
              <a:spLocks noChangeArrowheads="1"/>
            </p:cNvSpPr>
            <p:nvPr/>
          </p:nvSpPr>
          <p:spPr bwMode="auto">
            <a:xfrm>
              <a:off x="5449631" y="5826919"/>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87" name="Rectangle 148"/>
            <p:cNvSpPr>
              <a:spLocks noChangeArrowheads="1"/>
            </p:cNvSpPr>
            <p:nvPr/>
          </p:nvSpPr>
          <p:spPr bwMode="auto">
            <a:xfrm>
              <a:off x="5124193" y="5915819"/>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94" name="Oval 155"/>
            <p:cNvSpPr>
              <a:spLocks noChangeArrowheads="1"/>
            </p:cNvSpPr>
            <p:nvPr/>
          </p:nvSpPr>
          <p:spPr bwMode="auto">
            <a:xfrm>
              <a:off x="5449631" y="5952332"/>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95" name="Rectangle 156"/>
            <p:cNvSpPr>
              <a:spLocks noChangeArrowheads="1"/>
            </p:cNvSpPr>
            <p:nvPr/>
          </p:nvSpPr>
          <p:spPr bwMode="auto">
            <a:xfrm>
              <a:off x="5124193" y="6041232"/>
              <a:ext cx="381000"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02" name="Oval 163"/>
            <p:cNvSpPr>
              <a:spLocks noChangeArrowheads="1"/>
            </p:cNvSpPr>
            <p:nvPr/>
          </p:nvSpPr>
          <p:spPr bwMode="auto">
            <a:xfrm>
              <a:off x="5449631" y="6080919"/>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03" name="Rectangle 164"/>
            <p:cNvSpPr>
              <a:spLocks noChangeArrowheads="1"/>
            </p:cNvSpPr>
            <p:nvPr/>
          </p:nvSpPr>
          <p:spPr bwMode="auto">
            <a:xfrm>
              <a:off x="5124193" y="6166644"/>
              <a:ext cx="381000"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0" name="Oval 171"/>
            <p:cNvSpPr>
              <a:spLocks noChangeArrowheads="1"/>
            </p:cNvSpPr>
            <p:nvPr/>
          </p:nvSpPr>
          <p:spPr bwMode="auto">
            <a:xfrm>
              <a:off x="5449631" y="6206332"/>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1" name="Rectangle 172"/>
            <p:cNvSpPr>
              <a:spLocks noChangeArrowheads="1"/>
            </p:cNvSpPr>
            <p:nvPr/>
          </p:nvSpPr>
          <p:spPr bwMode="auto">
            <a:xfrm>
              <a:off x="5124193" y="6295232"/>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8" name="Oval 179"/>
            <p:cNvSpPr>
              <a:spLocks noChangeArrowheads="1"/>
            </p:cNvSpPr>
            <p:nvPr/>
          </p:nvSpPr>
          <p:spPr bwMode="auto">
            <a:xfrm>
              <a:off x="5449631" y="6331744"/>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19" name="Rectangle 180"/>
            <p:cNvSpPr>
              <a:spLocks noChangeArrowheads="1"/>
            </p:cNvSpPr>
            <p:nvPr/>
          </p:nvSpPr>
          <p:spPr bwMode="auto">
            <a:xfrm>
              <a:off x="5124193" y="6420644"/>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6" name="Oval 187"/>
            <p:cNvSpPr>
              <a:spLocks noChangeArrowheads="1"/>
            </p:cNvSpPr>
            <p:nvPr/>
          </p:nvSpPr>
          <p:spPr bwMode="auto">
            <a:xfrm>
              <a:off x="5449631" y="6457157"/>
              <a:ext cx="23813"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7" name="Rectangle 188"/>
            <p:cNvSpPr>
              <a:spLocks noChangeArrowheads="1"/>
            </p:cNvSpPr>
            <p:nvPr/>
          </p:nvSpPr>
          <p:spPr bwMode="auto">
            <a:xfrm>
              <a:off x="5047993" y="5584032"/>
              <a:ext cx="533400" cy="11128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BCF2"/>
                </a:solidFill>
              </a:endParaRPr>
            </a:p>
          </p:txBody>
        </p:sp>
        <p:sp>
          <p:nvSpPr>
            <p:cNvPr id="628" name="Rectangle 189"/>
            <p:cNvSpPr>
              <a:spLocks noChangeArrowheads="1"/>
            </p:cNvSpPr>
            <p:nvPr/>
          </p:nvSpPr>
          <p:spPr bwMode="auto">
            <a:xfrm>
              <a:off x="5097206" y="5636419"/>
              <a:ext cx="434975" cy="9683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9" name="Rectangle 190"/>
            <p:cNvSpPr>
              <a:spLocks noChangeArrowheads="1"/>
            </p:cNvSpPr>
            <p:nvPr/>
          </p:nvSpPr>
          <p:spPr bwMode="auto">
            <a:xfrm>
              <a:off x="5124193" y="5664994"/>
              <a:ext cx="381000"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6" name="Oval 197"/>
            <p:cNvSpPr>
              <a:spLocks noChangeArrowheads="1"/>
            </p:cNvSpPr>
            <p:nvPr/>
          </p:nvSpPr>
          <p:spPr bwMode="auto">
            <a:xfrm>
              <a:off x="5449631" y="5701507"/>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7" name="Rectangle 198"/>
            <p:cNvSpPr>
              <a:spLocks noChangeArrowheads="1"/>
            </p:cNvSpPr>
            <p:nvPr/>
          </p:nvSpPr>
          <p:spPr bwMode="auto">
            <a:xfrm>
              <a:off x="5124193" y="5790407"/>
              <a:ext cx="381000"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4" name="Oval 205"/>
            <p:cNvSpPr>
              <a:spLocks noChangeArrowheads="1"/>
            </p:cNvSpPr>
            <p:nvPr/>
          </p:nvSpPr>
          <p:spPr bwMode="auto">
            <a:xfrm>
              <a:off x="5449631" y="5826919"/>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45" name="Rectangle 206"/>
            <p:cNvSpPr>
              <a:spLocks noChangeArrowheads="1"/>
            </p:cNvSpPr>
            <p:nvPr/>
          </p:nvSpPr>
          <p:spPr bwMode="auto">
            <a:xfrm>
              <a:off x="5124193" y="5915819"/>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2" name="Oval 214"/>
            <p:cNvSpPr>
              <a:spLocks noChangeArrowheads="1"/>
            </p:cNvSpPr>
            <p:nvPr/>
          </p:nvSpPr>
          <p:spPr bwMode="auto">
            <a:xfrm>
              <a:off x="5449631" y="5952331"/>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53" name="Rectangle 215"/>
            <p:cNvSpPr>
              <a:spLocks noChangeArrowheads="1"/>
            </p:cNvSpPr>
            <p:nvPr/>
          </p:nvSpPr>
          <p:spPr bwMode="auto">
            <a:xfrm>
              <a:off x="5124193" y="6041231"/>
              <a:ext cx="381000"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0" name="Oval 222"/>
            <p:cNvSpPr>
              <a:spLocks noChangeArrowheads="1"/>
            </p:cNvSpPr>
            <p:nvPr/>
          </p:nvSpPr>
          <p:spPr bwMode="auto">
            <a:xfrm>
              <a:off x="5449631" y="6080919"/>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1" name="Rectangle 223"/>
            <p:cNvSpPr>
              <a:spLocks noChangeArrowheads="1"/>
            </p:cNvSpPr>
            <p:nvPr/>
          </p:nvSpPr>
          <p:spPr bwMode="auto">
            <a:xfrm>
              <a:off x="5124193" y="6166644"/>
              <a:ext cx="381000"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8" name="Oval 230"/>
            <p:cNvSpPr>
              <a:spLocks noChangeArrowheads="1"/>
            </p:cNvSpPr>
            <p:nvPr/>
          </p:nvSpPr>
          <p:spPr bwMode="auto">
            <a:xfrm>
              <a:off x="5449631" y="6206331"/>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69" name="Rectangle 231"/>
            <p:cNvSpPr>
              <a:spLocks noChangeArrowheads="1"/>
            </p:cNvSpPr>
            <p:nvPr/>
          </p:nvSpPr>
          <p:spPr bwMode="auto">
            <a:xfrm>
              <a:off x="5124193" y="6295231"/>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6" name="Oval 238"/>
            <p:cNvSpPr>
              <a:spLocks noChangeArrowheads="1"/>
            </p:cNvSpPr>
            <p:nvPr/>
          </p:nvSpPr>
          <p:spPr bwMode="auto">
            <a:xfrm>
              <a:off x="5449631" y="6331744"/>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77" name="Rectangle 239"/>
            <p:cNvSpPr>
              <a:spLocks noChangeArrowheads="1"/>
            </p:cNvSpPr>
            <p:nvPr/>
          </p:nvSpPr>
          <p:spPr bwMode="auto">
            <a:xfrm>
              <a:off x="5124193" y="6420644"/>
              <a:ext cx="381000"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4" name="Oval 246"/>
            <p:cNvSpPr>
              <a:spLocks noChangeArrowheads="1"/>
            </p:cNvSpPr>
            <p:nvPr/>
          </p:nvSpPr>
          <p:spPr bwMode="auto">
            <a:xfrm>
              <a:off x="5449631" y="6457156"/>
              <a:ext cx="23813"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5" name="Rectangle 247"/>
            <p:cNvSpPr>
              <a:spLocks noChangeArrowheads="1"/>
            </p:cNvSpPr>
            <p:nvPr/>
          </p:nvSpPr>
          <p:spPr bwMode="auto">
            <a:xfrm>
              <a:off x="5648068" y="5584031"/>
              <a:ext cx="536575" cy="11128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6" name="Rectangle 248"/>
            <p:cNvSpPr>
              <a:spLocks noChangeArrowheads="1"/>
            </p:cNvSpPr>
            <p:nvPr/>
          </p:nvSpPr>
          <p:spPr bwMode="auto">
            <a:xfrm>
              <a:off x="5700456" y="5636419"/>
              <a:ext cx="431800" cy="9683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87" name="Rectangle 249"/>
            <p:cNvSpPr>
              <a:spLocks noChangeArrowheads="1"/>
            </p:cNvSpPr>
            <p:nvPr/>
          </p:nvSpPr>
          <p:spPr bwMode="auto">
            <a:xfrm>
              <a:off x="5722681" y="5664994"/>
              <a:ext cx="385763"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4" name="Oval 256"/>
            <p:cNvSpPr>
              <a:spLocks noChangeArrowheads="1"/>
            </p:cNvSpPr>
            <p:nvPr/>
          </p:nvSpPr>
          <p:spPr bwMode="auto">
            <a:xfrm>
              <a:off x="6049706" y="5701506"/>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95" name="Rectangle 257"/>
            <p:cNvSpPr>
              <a:spLocks noChangeArrowheads="1"/>
            </p:cNvSpPr>
            <p:nvPr/>
          </p:nvSpPr>
          <p:spPr bwMode="auto">
            <a:xfrm>
              <a:off x="5722681" y="5790406"/>
              <a:ext cx="385763"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2" name="Oval 264"/>
            <p:cNvSpPr>
              <a:spLocks noChangeArrowheads="1"/>
            </p:cNvSpPr>
            <p:nvPr/>
          </p:nvSpPr>
          <p:spPr bwMode="auto">
            <a:xfrm>
              <a:off x="6049706" y="5826919"/>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03" name="Rectangle 265"/>
            <p:cNvSpPr>
              <a:spLocks noChangeArrowheads="1"/>
            </p:cNvSpPr>
            <p:nvPr/>
          </p:nvSpPr>
          <p:spPr bwMode="auto">
            <a:xfrm>
              <a:off x="5722681" y="5915819"/>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0" name="Oval 272"/>
            <p:cNvSpPr>
              <a:spLocks noChangeArrowheads="1"/>
            </p:cNvSpPr>
            <p:nvPr/>
          </p:nvSpPr>
          <p:spPr bwMode="auto">
            <a:xfrm>
              <a:off x="6049706" y="5952331"/>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1" name="Rectangle 273"/>
            <p:cNvSpPr>
              <a:spLocks noChangeArrowheads="1"/>
            </p:cNvSpPr>
            <p:nvPr/>
          </p:nvSpPr>
          <p:spPr bwMode="auto">
            <a:xfrm>
              <a:off x="5722681" y="6041231"/>
              <a:ext cx="385763"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8" name="Oval 280"/>
            <p:cNvSpPr>
              <a:spLocks noChangeArrowheads="1"/>
            </p:cNvSpPr>
            <p:nvPr/>
          </p:nvSpPr>
          <p:spPr bwMode="auto">
            <a:xfrm>
              <a:off x="6049706" y="6080919"/>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19" name="Rectangle 281"/>
            <p:cNvSpPr>
              <a:spLocks noChangeArrowheads="1"/>
            </p:cNvSpPr>
            <p:nvPr/>
          </p:nvSpPr>
          <p:spPr bwMode="auto">
            <a:xfrm>
              <a:off x="5722681" y="6166644"/>
              <a:ext cx="385763"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6" name="Oval 288"/>
            <p:cNvSpPr>
              <a:spLocks noChangeArrowheads="1"/>
            </p:cNvSpPr>
            <p:nvPr/>
          </p:nvSpPr>
          <p:spPr bwMode="auto">
            <a:xfrm>
              <a:off x="6049706" y="6206331"/>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27" name="Rectangle 289"/>
            <p:cNvSpPr>
              <a:spLocks noChangeArrowheads="1"/>
            </p:cNvSpPr>
            <p:nvPr/>
          </p:nvSpPr>
          <p:spPr bwMode="auto">
            <a:xfrm>
              <a:off x="5722681" y="6295231"/>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4" name="Oval 296"/>
            <p:cNvSpPr>
              <a:spLocks noChangeArrowheads="1"/>
            </p:cNvSpPr>
            <p:nvPr/>
          </p:nvSpPr>
          <p:spPr bwMode="auto">
            <a:xfrm>
              <a:off x="6049706" y="6331744"/>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35" name="Rectangle 297"/>
            <p:cNvSpPr>
              <a:spLocks noChangeArrowheads="1"/>
            </p:cNvSpPr>
            <p:nvPr/>
          </p:nvSpPr>
          <p:spPr bwMode="auto">
            <a:xfrm>
              <a:off x="5722681" y="6420644"/>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2" name="Oval 304"/>
            <p:cNvSpPr>
              <a:spLocks noChangeArrowheads="1"/>
            </p:cNvSpPr>
            <p:nvPr/>
          </p:nvSpPr>
          <p:spPr bwMode="auto">
            <a:xfrm>
              <a:off x="6049706" y="6457156"/>
              <a:ext cx="23813"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3" name="Rectangle 305"/>
            <p:cNvSpPr>
              <a:spLocks noChangeArrowheads="1"/>
            </p:cNvSpPr>
            <p:nvPr/>
          </p:nvSpPr>
          <p:spPr bwMode="auto">
            <a:xfrm>
              <a:off x="5648068" y="5584031"/>
              <a:ext cx="536575" cy="11128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BCF2"/>
                </a:solidFill>
              </a:endParaRPr>
            </a:p>
          </p:txBody>
        </p:sp>
        <p:sp>
          <p:nvSpPr>
            <p:cNvPr id="344" name="Rectangle 306"/>
            <p:cNvSpPr>
              <a:spLocks noChangeArrowheads="1"/>
            </p:cNvSpPr>
            <p:nvPr/>
          </p:nvSpPr>
          <p:spPr bwMode="auto">
            <a:xfrm>
              <a:off x="5700456" y="5636419"/>
              <a:ext cx="431800" cy="9683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45" name="Rectangle 307"/>
            <p:cNvSpPr>
              <a:spLocks noChangeArrowheads="1"/>
            </p:cNvSpPr>
            <p:nvPr/>
          </p:nvSpPr>
          <p:spPr bwMode="auto">
            <a:xfrm>
              <a:off x="5722681" y="5664994"/>
              <a:ext cx="385763"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2" name="Oval 314"/>
            <p:cNvSpPr>
              <a:spLocks noChangeArrowheads="1"/>
            </p:cNvSpPr>
            <p:nvPr/>
          </p:nvSpPr>
          <p:spPr bwMode="auto">
            <a:xfrm>
              <a:off x="6049706" y="5701506"/>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3" name="Rectangle 315"/>
            <p:cNvSpPr>
              <a:spLocks noChangeArrowheads="1"/>
            </p:cNvSpPr>
            <p:nvPr/>
          </p:nvSpPr>
          <p:spPr bwMode="auto">
            <a:xfrm>
              <a:off x="5722681" y="5790406"/>
              <a:ext cx="385763"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0" name="Oval 322"/>
            <p:cNvSpPr>
              <a:spLocks noChangeArrowheads="1"/>
            </p:cNvSpPr>
            <p:nvPr/>
          </p:nvSpPr>
          <p:spPr bwMode="auto">
            <a:xfrm>
              <a:off x="6049706" y="5826919"/>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1" name="Rectangle 323"/>
            <p:cNvSpPr>
              <a:spLocks noChangeArrowheads="1"/>
            </p:cNvSpPr>
            <p:nvPr/>
          </p:nvSpPr>
          <p:spPr bwMode="auto">
            <a:xfrm>
              <a:off x="5722681" y="5915819"/>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8" name="Oval 330"/>
            <p:cNvSpPr>
              <a:spLocks noChangeArrowheads="1"/>
            </p:cNvSpPr>
            <p:nvPr/>
          </p:nvSpPr>
          <p:spPr bwMode="auto">
            <a:xfrm>
              <a:off x="6049706" y="5952331"/>
              <a:ext cx="23813"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69" name="Rectangle 331"/>
            <p:cNvSpPr>
              <a:spLocks noChangeArrowheads="1"/>
            </p:cNvSpPr>
            <p:nvPr/>
          </p:nvSpPr>
          <p:spPr bwMode="auto">
            <a:xfrm>
              <a:off x="5722681" y="6041231"/>
              <a:ext cx="385763"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6" name="Oval 338"/>
            <p:cNvSpPr>
              <a:spLocks noChangeArrowheads="1"/>
            </p:cNvSpPr>
            <p:nvPr/>
          </p:nvSpPr>
          <p:spPr bwMode="auto">
            <a:xfrm>
              <a:off x="6049706" y="6080919"/>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7" name="Rectangle 339"/>
            <p:cNvSpPr>
              <a:spLocks noChangeArrowheads="1"/>
            </p:cNvSpPr>
            <p:nvPr/>
          </p:nvSpPr>
          <p:spPr bwMode="auto">
            <a:xfrm>
              <a:off x="5722681" y="6166644"/>
              <a:ext cx="385763"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84" name="Oval 346"/>
            <p:cNvSpPr>
              <a:spLocks noChangeArrowheads="1"/>
            </p:cNvSpPr>
            <p:nvPr/>
          </p:nvSpPr>
          <p:spPr bwMode="auto">
            <a:xfrm>
              <a:off x="6049706" y="6206331"/>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85" name="Rectangle 347"/>
            <p:cNvSpPr>
              <a:spLocks noChangeArrowheads="1"/>
            </p:cNvSpPr>
            <p:nvPr/>
          </p:nvSpPr>
          <p:spPr bwMode="auto">
            <a:xfrm>
              <a:off x="5722681" y="6295231"/>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2" name="Oval 354"/>
            <p:cNvSpPr>
              <a:spLocks noChangeArrowheads="1"/>
            </p:cNvSpPr>
            <p:nvPr/>
          </p:nvSpPr>
          <p:spPr bwMode="auto">
            <a:xfrm>
              <a:off x="6049706" y="6331744"/>
              <a:ext cx="23813"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3" name="Rectangle 355"/>
            <p:cNvSpPr>
              <a:spLocks noChangeArrowheads="1"/>
            </p:cNvSpPr>
            <p:nvPr/>
          </p:nvSpPr>
          <p:spPr bwMode="auto">
            <a:xfrm>
              <a:off x="5722681" y="6420644"/>
              <a:ext cx="385763"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0" name="Oval 362"/>
            <p:cNvSpPr>
              <a:spLocks noChangeArrowheads="1"/>
            </p:cNvSpPr>
            <p:nvPr/>
          </p:nvSpPr>
          <p:spPr bwMode="auto">
            <a:xfrm>
              <a:off x="6049706" y="6457156"/>
              <a:ext cx="23813"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1" name="Rectangle 363"/>
            <p:cNvSpPr>
              <a:spLocks noChangeArrowheads="1"/>
            </p:cNvSpPr>
            <p:nvPr/>
          </p:nvSpPr>
          <p:spPr bwMode="auto">
            <a:xfrm>
              <a:off x="6251318" y="5584031"/>
              <a:ext cx="533400" cy="11128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2" name="Rectangle 364"/>
            <p:cNvSpPr>
              <a:spLocks noChangeArrowheads="1"/>
            </p:cNvSpPr>
            <p:nvPr/>
          </p:nvSpPr>
          <p:spPr bwMode="auto">
            <a:xfrm>
              <a:off x="6300531" y="5636419"/>
              <a:ext cx="431800" cy="9683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03" name="Rectangle 365"/>
            <p:cNvSpPr>
              <a:spLocks noChangeArrowheads="1"/>
            </p:cNvSpPr>
            <p:nvPr/>
          </p:nvSpPr>
          <p:spPr bwMode="auto">
            <a:xfrm>
              <a:off x="6325931"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0" name="Oval 372"/>
            <p:cNvSpPr>
              <a:spLocks noChangeArrowheads="1"/>
            </p:cNvSpPr>
            <p:nvPr/>
          </p:nvSpPr>
          <p:spPr bwMode="auto">
            <a:xfrm>
              <a:off x="6649781" y="5701506"/>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1" name="Rectangle 373"/>
            <p:cNvSpPr>
              <a:spLocks noChangeArrowheads="1"/>
            </p:cNvSpPr>
            <p:nvPr/>
          </p:nvSpPr>
          <p:spPr bwMode="auto">
            <a:xfrm>
              <a:off x="6325931" y="5790406"/>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8" name="Oval 380"/>
            <p:cNvSpPr>
              <a:spLocks noChangeArrowheads="1"/>
            </p:cNvSpPr>
            <p:nvPr/>
          </p:nvSpPr>
          <p:spPr bwMode="auto">
            <a:xfrm>
              <a:off x="6649781" y="5826919"/>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9" name="Rectangle 381"/>
            <p:cNvSpPr>
              <a:spLocks noChangeArrowheads="1"/>
            </p:cNvSpPr>
            <p:nvPr/>
          </p:nvSpPr>
          <p:spPr bwMode="auto">
            <a:xfrm>
              <a:off x="6325931"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26" name="Oval 388"/>
            <p:cNvSpPr>
              <a:spLocks noChangeArrowheads="1"/>
            </p:cNvSpPr>
            <p:nvPr/>
          </p:nvSpPr>
          <p:spPr bwMode="auto">
            <a:xfrm>
              <a:off x="6649781" y="5952331"/>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27" name="Rectangle 389"/>
            <p:cNvSpPr>
              <a:spLocks noChangeArrowheads="1"/>
            </p:cNvSpPr>
            <p:nvPr/>
          </p:nvSpPr>
          <p:spPr bwMode="auto">
            <a:xfrm>
              <a:off x="6325931" y="6041231"/>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34" name="Oval 396"/>
            <p:cNvSpPr>
              <a:spLocks noChangeArrowheads="1"/>
            </p:cNvSpPr>
            <p:nvPr/>
          </p:nvSpPr>
          <p:spPr bwMode="auto">
            <a:xfrm>
              <a:off x="6649781" y="6080919"/>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35" name="Rectangle 397"/>
            <p:cNvSpPr>
              <a:spLocks noChangeArrowheads="1"/>
            </p:cNvSpPr>
            <p:nvPr/>
          </p:nvSpPr>
          <p:spPr bwMode="auto">
            <a:xfrm>
              <a:off x="6325931"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2" name="Oval 404"/>
            <p:cNvSpPr>
              <a:spLocks noChangeArrowheads="1"/>
            </p:cNvSpPr>
            <p:nvPr/>
          </p:nvSpPr>
          <p:spPr bwMode="auto">
            <a:xfrm>
              <a:off x="6649781" y="6206331"/>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3" name="Rectangle 405"/>
            <p:cNvSpPr>
              <a:spLocks noChangeArrowheads="1"/>
            </p:cNvSpPr>
            <p:nvPr/>
          </p:nvSpPr>
          <p:spPr bwMode="auto">
            <a:xfrm>
              <a:off x="6325931" y="6295231"/>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 name="Oval 413"/>
            <p:cNvSpPr>
              <a:spLocks noChangeArrowheads="1"/>
            </p:cNvSpPr>
            <p:nvPr/>
          </p:nvSpPr>
          <p:spPr bwMode="auto">
            <a:xfrm>
              <a:off x="6649781" y="6331744"/>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2" name="Rectangle 414"/>
            <p:cNvSpPr>
              <a:spLocks noChangeArrowheads="1"/>
            </p:cNvSpPr>
            <p:nvPr/>
          </p:nvSpPr>
          <p:spPr bwMode="auto">
            <a:xfrm>
              <a:off x="6325931"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2" name="Oval 421"/>
            <p:cNvSpPr>
              <a:spLocks noChangeArrowheads="1"/>
            </p:cNvSpPr>
            <p:nvPr/>
          </p:nvSpPr>
          <p:spPr bwMode="auto">
            <a:xfrm>
              <a:off x="6649781" y="6457156"/>
              <a:ext cx="25400"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3" name="Rectangle 422"/>
            <p:cNvSpPr>
              <a:spLocks noChangeArrowheads="1"/>
            </p:cNvSpPr>
            <p:nvPr/>
          </p:nvSpPr>
          <p:spPr bwMode="auto">
            <a:xfrm>
              <a:off x="6251319" y="5584031"/>
              <a:ext cx="533400" cy="11128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BCF2"/>
                </a:solidFill>
              </a:endParaRPr>
            </a:p>
          </p:txBody>
        </p:sp>
        <p:sp>
          <p:nvSpPr>
            <p:cNvPr id="54" name="Rectangle 423"/>
            <p:cNvSpPr>
              <a:spLocks noChangeArrowheads="1"/>
            </p:cNvSpPr>
            <p:nvPr/>
          </p:nvSpPr>
          <p:spPr bwMode="auto">
            <a:xfrm>
              <a:off x="6300531" y="5636419"/>
              <a:ext cx="431800" cy="9683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5" name="Rectangle 424"/>
            <p:cNvSpPr>
              <a:spLocks noChangeArrowheads="1"/>
            </p:cNvSpPr>
            <p:nvPr/>
          </p:nvSpPr>
          <p:spPr bwMode="auto">
            <a:xfrm>
              <a:off x="6325931"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2" name="Oval 431"/>
            <p:cNvSpPr>
              <a:spLocks noChangeArrowheads="1"/>
            </p:cNvSpPr>
            <p:nvPr/>
          </p:nvSpPr>
          <p:spPr bwMode="auto">
            <a:xfrm>
              <a:off x="6649781" y="5701506"/>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3" name="Rectangle 432"/>
            <p:cNvSpPr>
              <a:spLocks noChangeArrowheads="1"/>
            </p:cNvSpPr>
            <p:nvPr/>
          </p:nvSpPr>
          <p:spPr bwMode="auto">
            <a:xfrm>
              <a:off x="6325931" y="5790406"/>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0" name="Oval 439"/>
            <p:cNvSpPr>
              <a:spLocks noChangeArrowheads="1"/>
            </p:cNvSpPr>
            <p:nvPr/>
          </p:nvSpPr>
          <p:spPr bwMode="auto">
            <a:xfrm>
              <a:off x="6649781" y="5826919"/>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1" name="Rectangle 440"/>
            <p:cNvSpPr>
              <a:spLocks noChangeArrowheads="1"/>
            </p:cNvSpPr>
            <p:nvPr/>
          </p:nvSpPr>
          <p:spPr bwMode="auto">
            <a:xfrm>
              <a:off x="6325931"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8" name="Oval 447"/>
            <p:cNvSpPr>
              <a:spLocks noChangeArrowheads="1"/>
            </p:cNvSpPr>
            <p:nvPr/>
          </p:nvSpPr>
          <p:spPr bwMode="auto">
            <a:xfrm>
              <a:off x="6649781" y="5952331"/>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9" name="Rectangle 448"/>
            <p:cNvSpPr>
              <a:spLocks noChangeArrowheads="1"/>
            </p:cNvSpPr>
            <p:nvPr/>
          </p:nvSpPr>
          <p:spPr bwMode="auto">
            <a:xfrm>
              <a:off x="6325931" y="6041231"/>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6" name="Oval 455"/>
            <p:cNvSpPr>
              <a:spLocks noChangeArrowheads="1"/>
            </p:cNvSpPr>
            <p:nvPr/>
          </p:nvSpPr>
          <p:spPr bwMode="auto">
            <a:xfrm>
              <a:off x="6649781" y="6080919"/>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87" name="Rectangle 456"/>
            <p:cNvSpPr>
              <a:spLocks noChangeArrowheads="1"/>
            </p:cNvSpPr>
            <p:nvPr/>
          </p:nvSpPr>
          <p:spPr bwMode="auto">
            <a:xfrm>
              <a:off x="6325931"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4" name="Oval 463"/>
            <p:cNvSpPr>
              <a:spLocks noChangeArrowheads="1"/>
            </p:cNvSpPr>
            <p:nvPr/>
          </p:nvSpPr>
          <p:spPr bwMode="auto">
            <a:xfrm>
              <a:off x="6649781" y="6206331"/>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95" name="Rectangle 464"/>
            <p:cNvSpPr>
              <a:spLocks noChangeArrowheads="1"/>
            </p:cNvSpPr>
            <p:nvPr/>
          </p:nvSpPr>
          <p:spPr bwMode="auto">
            <a:xfrm>
              <a:off x="6325931" y="6295231"/>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2" name="Oval 471"/>
            <p:cNvSpPr>
              <a:spLocks noChangeArrowheads="1"/>
            </p:cNvSpPr>
            <p:nvPr/>
          </p:nvSpPr>
          <p:spPr bwMode="auto">
            <a:xfrm>
              <a:off x="6649781" y="6331744"/>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3" name="Rectangle 472"/>
            <p:cNvSpPr>
              <a:spLocks noChangeArrowheads="1"/>
            </p:cNvSpPr>
            <p:nvPr/>
          </p:nvSpPr>
          <p:spPr bwMode="auto">
            <a:xfrm>
              <a:off x="6325931"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0" name="Oval 479"/>
            <p:cNvSpPr>
              <a:spLocks noChangeArrowheads="1"/>
            </p:cNvSpPr>
            <p:nvPr/>
          </p:nvSpPr>
          <p:spPr bwMode="auto">
            <a:xfrm>
              <a:off x="6649781" y="6457156"/>
              <a:ext cx="25400"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1" name="Rectangle 480"/>
            <p:cNvSpPr>
              <a:spLocks noChangeArrowheads="1"/>
            </p:cNvSpPr>
            <p:nvPr/>
          </p:nvSpPr>
          <p:spPr bwMode="auto">
            <a:xfrm>
              <a:off x="6851394" y="5584031"/>
              <a:ext cx="533400" cy="1112838"/>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2" name="Rectangle 481"/>
            <p:cNvSpPr>
              <a:spLocks noChangeArrowheads="1"/>
            </p:cNvSpPr>
            <p:nvPr/>
          </p:nvSpPr>
          <p:spPr bwMode="auto">
            <a:xfrm>
              <a:off x="6900606" y="5636419"/>
              <a:ext cx="434975" cy="9683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3" name="Rectangle 482"/>
            <p:cNvSpPr>
              <a:spLocks noChangeArrowheads="1"/>
            </p:cNvSpPr>
            <p:nvPr/>
          </p:nvSpPr>
          <p:spPr bwMode="auto">
            <a:xfrm>
              <a:off x="6926006"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0" name="Oval 489"/>
            <p:cNvSpPr>
              <a:spLocks noChangeArrowheads="1"/>
            </p:cNvSpPr>
            <p:nvPr/>
          </p:nvSpPr>
          <p:spPr bwMode="auto">
            <a:xfrm>
              <a:off x="7249856" y="5701506"/>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1" name="Rectangle 490"/>
            <p:cNvSpPr>
              <a:spLocks noChangeArrowheads="1"/>
            </p:cNvSpPr>
            <p:nvPr/>
          </p:nvSpPr>
          <p:spPr bwMode="auto">
            <a:xfrm>
              <a:off x="6926006" y="5790406"/>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9" name="Oval 497"/>
            <p:cNvSpPr>
              <a:spLocks noChangeArrowheads="1"/>
            </p:cNvSpPr>
            <p:nvPr/>
          </p:nvSpPr>
          <p:spPr bwMode="auto">
            <a:xfrm>
              <a:off x="7249856" y="5826919"/>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0" name="Rectangle 498"/>
            <p:cNvSpPr>
              <a:spLocks noChangeArrowheads="1"/>
            </p:cNvSpPr>
            <p:nvPr/>
          </p:nvSpPr>
          <p:spPr bwMode="auto">
            <a:xfrm>
              <a:off x="6926006"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7" name="Oval 505"/>
            <p:cNvSpPr>
              <a:spLocks noChangeArrowheads="1"/>
            </p:cNvSpPr>
            <p:nvPr/>
          </p:nvSpPr>
          <p:spPr bwMode="auto">
            <a:xfrm>
              <a:off x="7249856" y="5952331"/>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8" name="Rectangle 506"/>
            <p:cNvSpPr>
              <a:spLocks noChangeArrowheads="1"/>
            </p:cNvSpPr>
            <p:nvPr/>
          </p:nvSpPr>
          <p:spPr bwMode="auto">
            <a:xfrm>
              <a:off x="6926006" y="6041231"/>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5" name="Oval 513"/>
            <p:cNvSpPr>
              <a:spLocks noChangeArrowheads="1"/>
            </p:cNvSpPr>
            <p:nvPr/>
          </p:nvSpPr>
          <p:spPr bwMode="auto">
            <a:xfrm>
              <a:off x="7249856" y="6080919"/>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46" name="Rectangle 514"/>
            <p:cNvSpPr>
              <a:spLocks noChangeArrowheads="1"/>
            </p:cNvSpPr>
            <p:nvPr/>
          </p:nvSpPr>
          <p:spPr bwMode="auto">
            <a:xfrm>
              <a:off x="6926006"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9" name="Oval 521"/>
            <p:cNvSpPr>
              <a:spLocks noChangeArrowheads="1"/>
            </p:cNvSpPr>
            <p:nvPr/>
          </p:nvSpPr>
          <p:spPr bwMode="auto">
            <a:xfrm>
              <a:off x="7249856" y="6206331"/>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0" name="Rectangle 522"/>
            <p:cNvSpPr>
              <a:spLocks noChangeArrowheads="1"/>
            </p:cNvSpPr>
            <p:nvPr/>
          </p:nvSpPr>
          <p:spPr bwMode="auto">
            <a:xfrm>
              <a:off x="6926006" y="6295231"/>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7" name="Oval 529"/>
            <p:cNvSpPr>
              <a:spLocks noChangeArrowheads="1"/>
            </p:cNvSpPr>
            <p:nvPr/>
          </p:nvSpPr>
          <p:spPr bwMode="auto">
            <a:xfrm>
              <a:off x="7249856" y="6331744"/>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8" name="Rectangle 530"/>
            <p:cNvSpPr>
              <a:spLocks noChangeArrowheads="1"/>
            </p:cNvSpPr>
            <p:nvPr/>
          </p:nvSpPr>
          <p:spPr bwMode="auto">
            <a:xfrm>
              <a:off x="6926006"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5" name="Oval 537"/>
            <p:cNvSpPr>
              <a:spLocks noChangeArrowheads="1"/>
            </p:cNvSpPr>
            <p:nvPr/>
          </p:nvSpPr>
          <p:spPr bwMode="auto">
            <a:xfrm>
              <a:off x="7249856" y="6457156"/>
              <a:ext cx="25400"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6" name="Rectangle 538"/>
            <p:cNvSpPr>
              <a:spLocks noChangeArrowheads="1"/>
            </p:cNvSpPr>
            <p:nvPr/>
          </p:nvSpPr>
          <p:spPr bwMode="auto">
            <a:xfrm>
              <a:off x="6851394" y="5584031"/>
              <a:ext cx="533400" cy="111283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BCF2"/>
                </a:solidFill>
              </a:endParaRPr>
            </a:p>
          </p:txBody>
        </p:sp>
        <p:sp>
          <p:nvSpPr>
            <p:cNvPr id="177" name="Rectangle 539"/>
            <p:cNvSpPr>
              <a:spLocks noChangeArrowheads="1"/>
            </p:cNvSpPr>
            <p:nvPr/>
          </p:nvSpPr>
          <p:spPr bwMode="auto">
            <a:xfrm>
              <a:off x="6900606" y="5636419"/>
              <a:ext cx="434975" cy="9683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8" name="Rectangle 540"/>
            <p:cNvSpPr>
              <a:spLocks noChangeArrowheads="1"/>
            </p:cNvSpPr>
            <p:nvPr/>
          </p:nvSpPr>
          <p:spPr bwMode="auto">
            <a:xfrm>
              <a:off x="6926006" y="5664994"/>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5" name="Oval 547"/>
            <p:cNvSpPr>
              <a:spLocks noChangeArrowheads="1"/>
            </p:cNvSpPr>
            <p:nvPr/>
          </p:nvSpPr>
          <p:spPr bwMode="auto">
            <a:xfrm>
              <a:off x="7249856" y="5701506"/>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6" name="Rectangle 548"/>
            <p:cNvSpPr>
              <a:spLocks noChangeArrowheads="1"/>
            </p:cNvSpPr>
            <p:nvPr/>
          </p:nvSpPr>
          <p:spPr bwMode="auto">
            <a:xfrm>
              <a:off x="6926006" y="5790406"/>
              <a:ext cx="382588" cy="10001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3" name="Oval 555"/>
            <p:cNvSpPr>
              <a:spLocks noChangeArrowheads="1"/>
            </p:cNvSpPr>
            <p:nvPr/>
          </p:nvSpPr>
          <p:spPr bwMode="auto">
            <a:xfrm>
              <a:off x="7249856" y="5826919"/>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94" name="Rectangle 556"/>
            <p:cNvSpPr>
              <a:spLocks noChangeArrowheads="1"/>
            </p:cNvSpPr>
            <p:nvPr/>
          </p:nvSpPr>
          <p:spPr bwMode="auto">
            <a:xfrm>
              <a:off x="6926006" y="5915819"/>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1" name="Oval 563"/>
            <p:cNvSpPr>
              <a:spLocks noChangeArrowheads="1"/>
            </p:cNvSpPr>
            <p:nvPr/>
          </p:nvSpPr>
          <p:spPr bwMode="auto">
            <a:xfrm>
              <a:off x="7249856" y="5952331"/>
              <a:ext cx="25400" cy="26988"/>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2" name="Rectangle 564"/>
            <p:cNvSpPr>
              <a:spLocks noChangeArrowheads="1"/>
            </p:cNvSpPr>
            <p:nvPr/>
          </p:nvSpPr>
          <p:spPr bwMode="auto">
            <a:xfrm>
              <a:off x="6926006" y="6041231"/>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9" name="Oval 571"/>
            <p:cNvSpPr>
              <a:spLocks noChangeArrowheads="1"/>
            </p:cNvSpPr>
            <p:nvPr/>
          </p:nvSpPr>
          <p:spPr bwMode="auto">
            <a:xfrm>
              <a:off x="7249856" y="6080919"/>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0" name="Rectangle 572"/>
            <p:cNvSpPr>
              <a:spLocks noChangeArrowheads="1"/>
            </p:cNvSpPr>
            <p:nvPr/>
          </p:nvSpPr>
          <p:spPr bwMode="auto">
            <a:xfrm>
              <a:off x="6926006" y="6166644"/>
              <a:ext cx="382588" cy="1016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7" name="Oval 579"/>
            <p:cNvSpPr>
              <a:spLocks noChangeArrowheads="1"/>
            </p:cNvSpPr>
            <p:nvPr/>
          </p:nvSpPr>
          <p:spPr bwMode="auto">
            <a:xfrm>
              <a:off x="7249856" y="6206331"/>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8" name="Rectangle 580"/>
            <p:cNvSpPr>
              <a:spLocks noChangeArrowheads="1"/>
            </p:cNvSpPr>
            <p:nvPr/>
          </p:nvSpPr>
          <p:spPr bwMode="auto">
            <a:xfrm>
              <a:off x="6926006" y="6295231"/>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5" name="Oval 587"/>
            <p:cNvSpPr>
              <a:spLocks noChangeArrowheads="1"/>
            </p:cNvSpPr>
            <p:nvPr/>
          </p:nvSpPr>
          <p:spPr bwMode="auto">
            <a:xfrm>
              <a:off x="7249856" y="6331744"/>
              <a:ext cx="25400" cy="22225"/>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6" name="Rectangle 588"/>
            <p:cNvSpPr>
              <a:spLocks noChangeArrowheads="1"/>
            </p:cNvSpPr>
            <p:nvPr/>
          </p:nvSpPr>
          <p:spPr bwMode="auto">
            <a:xfrm>
              <a:off x="6926006" y="6420644"/>
              <a:ext cx="382588" cy="984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3" name="Oval 595"/>
            <p:cNvSpPr>
              <a:spLocks noChangeArrowheads="1"/>
            </p:cNvSpPr>
            <p:nvPr/>
          </p:nvSpPr>
          <p:spPr bwMode="auto">
            <a:xfrm>
              <a:off x="7249856" y="6457156"/>
              <a:ext cx="25400" cy="25400"/>
            </a:xfrm>
            <a:prstGeom prst="ellipse">
              <a:avLst/>
            </a:prstGeom>
            <a:solidFill>
              <a:schemeClr val="accent6">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4" name="Oval 596"/>
            <p:cNvSpPr>
              <a:spLocks noChangeArrowheads="1"/>
            </p:cNvSpPr>
            <p:nvPr/>
          </p:nvSpPr>
          <p:spPr bwMode="auto">
            <a:xfrm>
              <a:off x="5716331" y="5098256"/>
              <a:ext cx="287338" cy="290513"/>
            </a:xfrm>
            <a:prstGeom prst="ellipse">
              <a:avLst/>
            </a:prstGeom>
            <a:solidFill>
              <a:srgbClr val="FFFFFF"/>
            </a:solidFill>
            <a:ln w="14288" cap="flat">
              <a:solidFill>
                <a:srgbClr val="969696"/>
              </a:solidFill>
              <a:prstDash val="solid"/>
              <a:miter lim="800000"/>
              <a:headEnd/>
              <a:tailEnd/>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5" name="Group 4"/>
            <p:cNvGrpSpPr/>
            <p:nvPr/>
          </p:nvGrpSpPr>
          <p:grpSpPr>
            <a:xfrm>
              <a:off x="6246556" y="5203031"/>
              <a:ext cx="936625" cy="109538"/>
              <a:chOff x="6322756" y="5190331"/>
              <a:chExt cx="936625" cy="109538"/>
            </a:xfrm>
          </p:grpSpPr>
          <p:sp>
            <p:nvSpPr>
              <p:cNvPr id="235" name="Freeform 597"/>
              <p:cNvSpPr>
                <a:spLocks noEditPoints="1"/>
              </p:cNvSpPr>
              <p:nvPr/>
            </p:nvSpPr>
            <p:spPr bwMode="auto">
              <a:xfrm>
                <a:off x="6322756" y="5195094"/>
                <a:ext cx="92075" cy="104775"/>
              </a:xfrm>
              <a:custGeom>
                <a:avLst/>
                <a:gdLst>
                  <a:gd name="T0" fmla="*/ 0 w 28"/>
                  <a:gd name="T1" fmla="*/ 32 h 32"/>
                  <a:gd name="T2" fmla="*/ 0 w 28"/>
                  <a:gd name="T3" fmla="*/ 0 h 32"/>
                  <a:gd name="T4" fmla="*/ 11 w 28"/>
                  <a:gd name="T5" fmla="*/ 0 h 32"/>
                  <a:gd name="T6" fmla="*/ 28 w 28"/>
                  <a:gd name="T7" fmla="*/ 15 h 32"/>
                  <a:gd name="T8" fmla="*/ 24 w 28"/>
                  <a:gd name="T9" fmla="*/ 27 h 32"/>
                  <a:gd name="T10" fmla="*/ 11 w 28"/>
                  <a:gd name="T11" fmla="*/ 32 h 32"/>
                  <a:gd name="T12" fmla="*/ 0 w 28"/>
                  <a:gd name="T13" fmla="*/ 32 h 32"/>
                  <a:gd name="T14" fmla="*/ 7 w 28"/>
                  <a:gd name="T15" fmla="*/ 6 h 32"/>
                  <a:gd name="T16" fmla="*/ 7 w 28"/>
                  <a:gd name="T17" fmla="*/ 26 h 32"/>
                  <a:gd name="T18" fmla="*/ 11 w 28"/>
                  <a:gd name="T19" fmla="*/ 26 h 32"/>
                  <a:gd name="T20" fmla="*/ 18 w 28"/>
                  <a:gd name="T21" fmla="*/ 23 h 32"/>
                  <a:gd name="T22" fmla="*/ 21 w 28"/>
                  <a:gd name="T23" fmla="*/ 16 h 32"/>
                  <a:gd name="T24" fmla="*/ 18 w 28"/>
                  <a:gd name="T25" fmla="*/ 8 h 32"/>
                  <a:gd name="T26" fmla="*/ 11 w 28"/>
                  <a:gd name="T27" fmla="*/ 6 h 32"/>
                  <a:gd name="T28" fmla="*/ 7 w 28"/>
                  <a:gd name="T2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2">
                    <a:moveTo>
                      <a:pt x="0" y="32"/>
                    </a:moveTo>
                    <a:cubicBezTo>
                      <a:pt x="0" y="0"/>
                      <a:pt x="0" y="0"/>
                      <a:pt x="0" y="0"/>
                    </a:cubicBezTo>
                    <a:cubicBezTo>
                      <a:pt x="11" y="0"/>
                      <a:pt x="11" y="0"/>
                      <a:pt x="11" y="0"/>
                    </a:cubicBezTo>
                    <a:cubicBezTo>
                      <a:pt x="23" y="0"/>
                      <a:pt x="28" y="5"/>
                      <a:pt x="28" y="15"/>
                    </a:cubicBezTo>
                    <a:cubicBezTo>
                      <a:pt x="28" y="20"/>
                      <a:pt x="27" y="24"/>
                      <a:pt x="24" y="27"/>
                    </a:cubicBezTo>
                    <a:cubicBezTo>
                      <a:pt x="21" y="30"/>
                      <a:pt x="17" y="32"/>
                      <a:pt x="11" y="32"/>
                    </a:cubicBezTo>
                    <a:lnTo>
                      <a:pt x="0" y="32"/>
                    </a:lnTo>
                    <a:close/>
                    <a:moveTo>
                      <a:pt x="7" y="6"/>
                    </a:moveTo>
                    <a:cubicBezTo>
                      <a:pt x="7" y="26"/>
                      <a:pt x="7" y="26"/>
                      <a:pt x="7" y="26"/>
                    </a:cubicBezTo>
                    <a:cubicBezTo>
                      <a:pt x="11" y="26"/>
                      <a:pt x="11" y="26"/>
                      <a:pt x="11" y="26"/>
                    </a:cubicBezTo>
                    <a:cubicBezTo>
                      <a:pt x="14" y="26"/>
                      <a:pt x="16" y="25"/>
                      <a:pt x="18" y="23"/>
                    </a:cubicBezTo>
                    <a:cubicBezTo>
                      <a:pt x="20" y="21"/>
                      <a:pt x="21" y="19"/>
                      <a:pt x="21" y="16"/>
                    </a:cubicBezTo>
                    <a:cubicBezTo>
                      <a:pt x="21" y="12"/>
                      <a:pt x="20" y="10"/>
                      <a:pt x="18" y="8"/>
                    </a:cubicBezTo>
                    <a:cubicBezTo>
                      <a:pt x="16" y="7"/>
                      <a:pt x="14" y="6"/>
                      <a:pt x="11" y="6"/>
                    </a:cubicBezTo>
                    <a:lnTo>
                      <a:pt x="7" y="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6" name="Freeform 598"/>
              <p:cNvSpPr>
                <a:spLocks noEditPoints="1"/>
              </p:cNvSpPr>
              <p:nvPr/>
            </p:nvSpPr>
            <p:spPr bwMode="auto">
              <a:xfrm>
                <a:off x="6422769" y="5195094"/>
                <a:ext cx="101600" cy="104775"/>
              </a:xfrm>
              <a:custGeom>
                <a:avLst/>
                <a:gdLst>
                  <a:gd name="T0" fmla="*/ 31 w 31"/>
                  <a:gd name="T1" fmla="*/ 32 h 32"/>
                  <a:gd name="T2" fmla="*/ 23 w 31"/>
                  <a:gd name="T3" fmla="*/ 32 h 32"/>
                  <a:gd name="T4" fmla="*/ 21 w 31"/>
                  <a:gd name="T5" fmla="*/ 25 h 32"/>
                  <a:gd name="T6" fmla="*/ 10 w 31"/>
                  <a:gd name="T7" fmla="*/ 25 h 32"/>
                  <a:gd name="T8" fmla="*/ 7 w 31"/>
                  <a:gd name="T9" fmla="*/ 32 h 32"/>
                  <a:gd name="T10" fmla="*/ 0 w 31"/>
                  <a:gd name="T11" fmla="*/ 32 h 32"/>
                  <a:gd name="T12" fmla="*/ 11 w 31"/>
                  <a:gd name="T13" fmla="*/ 0 h 32"/>
                  <a:gd name="T14" fmla="*/ 20 w 31"/>
                  <a:gd name="T15" fmla="*/ 0 h 32"/>
                  <a:gd name="T16" fmla="*/ 31 w 31"/>
                  <a:gd name="T17" fmla="*/ 32 h 32"/>
                  <a:gd name="T18" fmla="*/ 19 w 31"/>
                  <a:gd name="T19" fmla="*/ 19 h 32"/>
                  <a:gd name="T20" fmla="*/ 16 w 31"/>
                  <a:gd name="T21" fmla="*/ 8 h 32"/>
                  <a:gd name="T22" fmla="*/ 15 w 31"/>
                  <a:gd name="T23" fmla="*/ 6 h 32"/>
                  <a:gd name="T24" fmla="*/ 15 w 31"/>
                  <a:gd name="T25" fmla="*/ 6 h 32"/>
                  <a:gd name="T26" fmla="*/ 15 w 31"/>
                  <a:gd name="T27" fmla="*/ 8 h 32"/>
                  <a:gd name="T28" fmla="*/ 11 w 31"/>
                  <a:gd name="T29" fmla="*/ 19 h 32"/>
                  <a:gd name="T30" fmla="*/ 19 w 31"/>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2">
                    <a:moveTo>
                      <a:pt x="31" y="32"/>
                    </a:moveTo>
                    <a:cubicBezTo>
                      <a:pt x="23" y="32"/>
                      <a:pt x="23" y="32"/>
                      <a:pt x="23" y="32"/>
                    </a:cubicBezTo>
                    <a:cubicBezTo>
                      <a:pt x="21" y="25"/>
                      <a:pt x="21" y="25"/>
                      <a:pt x="21" y="25"/>
                    </a:cubicBezTo>
                    <a:cubicBezTo>
                      <a:pt x="10" y="25"/>
                      <a:pt x="10" y="25"/>
                      <a:pt x="10" y="25"/>
                    </a:cubicBezTo>
                    <a:cubicBezTo>
                      <a:pt x="7" y="32"/>
                      <a:pt x="7" y="32"/>
                      <a:pt x="7" y="32"/>
                    </a:cubicBezTo>
                    <a:cubicBezTo>
                      <a:pt x="0" y="32"/>
                      <a:pt x="0" y="32"/>
                      <a:pt x="0" y="32"/>
                    </a:cubicBezTo>
                    <a:cubicBezTo>
                      <a:pt x="11" y="0"/>
                      <a:pt x="11" y="0"/>
                      <a:pt x="11" y="0"/>
                    </a:cubicBezTo>
                    <a:cubicBezTo>
                      <a:pt x="20" y="0"/>
                      <a:pt x="20" y="0"/>
                      <a:pt x="20" y="0"/>
                    </a:cubicBezTo>
                    <a:lnTo>
                      <a:pt x="31" y="32"/>
                    </a:lnTo>
                    <a:close/>
                    <a:moveTo>
                      <a:pt x="19" y="19"/>
                    </a:moveTo>
                    <a:cubicBezTo>
                      <a:pt x="16" y="8"/>
                      <a:pt x="16" y="8"/>
                      <a:pt x="16" y="8"/>
                    </a:cubicBezTo>
                    <a:cubicBezTo>
                      <a:pt x="16" y="8"/>
                      <a:pt x="16" y="7"/>
                      <a:pt x="15" y="6"/>
                    </a:cubicBezTo>
                    <a:cubicBezTo>
                      <a:pt x="15" y="6"/>
                      <a:pt x="15" y="6"/>
                      <a:pt x="15" y="6"/>
                    </a:cubicBezTo>
                    <a:cubicBezTo>
                      <a:pt x="15" y="7"/>
                      <a:pt x="15" y="7"/>
                      <a:pt x="15" y="8"/>
                    </a:cubicBezTo>
                    <a:cubicBezTo>
                      <a:pt x="11" y="19"/>
                      <a:pt x="11" y="19"/>
                      <a:pt x="11" y="19"/>
                    </a:cubicBezTo>
                    <a:lnTo>
                      <a:pt x="19" y="1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7" name="Freeform 599"/>
              <p:cNvSpPr>
                <a:spLocks/>
              </p:cNvSpPr>
              <p:nvPr/>
            </p:nvSpPr>
            <p:spPr bwMode="auto">
              <a:xfrm>
                <a:off x="6518019" y="5195094"/>
                <a:ext cx="82550" cy="104775"/>
              </a:xfrm>
              <a:custGeom>
                <a:avLst/>
                <a:gdLst>
                  <a:gd name="T0" fmla="*/ 52 w 52"/>
                  <a:gd name="T1" fmla="*/ 12 h 66"/>
                  <a:gd name="T2" fmla="*/ 33 w 52"/>
                  <a:gd name="T3" fmla="*/ 12 h 66"/>
                  <a:gd name="T4" fmla="*/ 33 w 52"/>
                  <a:gd name="T5" fmla="*/ 66 h 66"/>
                  <a:gd name="T6" fmla="*/ 18 w 52"/>
                  <a:gd name="T7" fmla="*/ 66 h 66"/>
                  <a:gd name="T8" fmla="*/ 18 w 52"/>
                  <a:gd name="T9" fmla="*/ 12 h 66"/>
                  <a:gd name="T10" fmla="*/ 0 w 52"/>
                  <a:gd name="T11" fmla="*/ 12 h 66"/>
                  <a:gd name="T12" fmla="*/ 0 w 52"/>
                  <a:gd name="T13" fmla="*/ 0 h 66"/>
                  <a:gd name="T14" fmla="*/ 52 w 52"/>
                  <a:gd name="T15" fmla="*/ 0 h 66"/>
                  <a:gd name="T16" fmla="*/ 52 w 52"/>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52" y="12"/>
                    </a:moveTo>
                    <a:lnTo>
                      <a:pt x="33" y="12"/>
                    </a:lnTo>
                    <a:lnTo>
                      <a:pt x="33" y="66"/>
                    </a:lnTo>
                    <a:lnTo>
                      <a:pt x="18" y="66"/>
                    </a:lnTo>
                    <a:lnTo>
                      <a:pt x="18" y="12"/>
                    </a:lnTo>
                    <a:lnTo>
                      <a:pt x="0" y="12"/>
                    </a:lnTo>
                    <a:lnTo>
                      <a:pt x="0" y="0"/>
                    </a:lnTo>
                    <a:lnTo>
                      <a:pt x="52" y="0"/>
                    </a:lnTo>
                    <a:lnTo>
                      <a:pt x="52" y="1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8" name="Freeform 600"/>
              <p:cNvSpPr>
                <a:spLocks noEditPoints="1"/>
              </p:cNvSpPr>
              <p:nvPr/>
            </p:nvSpPr>
            <p:spPr bwMode="auto">
              <a:xfrm>
                <a:off x="6594219" y="5195094"/>
                <a:ext cx="104775" cy="104775"/>
              </a:xfrm>
              <a:custGeom>
                <a:avLst/>
                <a:gdLst>
                  <a:gd name="T0" fmla="*/ 32 w 32"/>
                  <a:gd name="T1" fmla="*/ 32 h 32"/>
                  <a:gd name="T2" fmla="*/ 24 w 32"/>
                  <a:gd name="T3" fmla="*/ 32 h 32"/>
                  <a:gd name="T4" fmla="*/ 22 w 32"/>
                  <a:gd name="T5" fmla="*/ 25 h 32"/>
                  <a:gd name="T6" fmla="*/ 10 w 32"/>
                  <a:gd name="T7" fmla="*/ 25 h 32"/>
                  <a:gd name="T8" fmla="*/ 8 w 32"/>
                  <a:gd name="T9" fmla="*/ 32 h 32"/>
                  <a:gd name="T10" fmla="*/ 0 w 32"/>
                  <a:gd name="T11" fmla="*/ 32 h 32"/>
                  <a:gd name="T12" fmla="*/ 12 w 32"/>
                  <a:gd name="T13" fmla="*/ 0 h 32"/>
                  <a:gd name="T14" fmla="*/ 20 w 32"/>
                  <a:gd name="T15" fmla="*/ 0 h 32"/>
                  <a:gd name="T16" fmla="*/ 32 w 32"/>
                  <a:gd name="T17" fmla="*/ 32 h 32"/>
                  <a:gd name="T18" fmla="*/ 20 w 32"/>
                  <a:gd name="T19" fmla="*/ 19 h 32"/>
                  <a:gd name="T20" fmla="*/ 17 w 32"/>
                  <a:gd name="T21" fmla="*/ 8 h 32"/>
                  <a:gd name="T22" fmla="*/ 16 w 32"/>
                  <a:gd name="T23" fmla="*/ 6 h 32"/>
                  <a:gd name="T24" fmla="*/ 16 w 32"/>
                  <a:gd name="T25" fmla="*/ 6 h 32"/>
                  <a:gd name="T26" fmla="*/ 15 w 32"/>
                  <a:gd name="T27" fmla="*/ 8 h 32"/>
                  <a:gd name="T28" fmla="*/ 12 w 32"/>
                  <a:gd name="T29" fmla="*/ 19 h 32"/>
                  <a:gd name="T30" fmla="*/ 20 w 32"/>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2" y="32"/>
                    </a:moveTo>
                    <a:cubicBezTo>
                      <a:pt x="24" y="32"/>
                      <a:pt x="24" y="32"/>
                      <a:pt x="24" y="32"/>
                    </a:cubicBezTo>
                    <a:cubicBezTo>
                      <a:pt x="22" y="25"/>
                      <a:pt x="22" y="25"/>
                      <a:pt x="22" y="25"/>
                    </a:cubicBezTo>
                    <a:cubicBezTo>
                      <a:pt x="10" y="25"/>
                      <a:pt x="10" y="25"/>
                      <a:pt x="10" y="25"/>
                    </a:cubicBezTo>
                    <a:cubicBezTo>
                      <a:pt x="8" y="32"/>
                      <a:pt x="8" y="32"/>
                      <a:pt x="8" y="32"/>
                    </a:cubicBezTo>
                    <a:cubicBezTo>
                      <a:pt x="0" y="32"/>
                      <a:pt x="0" y="32"/>
                      <a:pt x="0" y="32"/>
                    </a:cubicBezTo>
                    <a:cubicBezTo>
                      <a:pt x="12" y="0"/>
                      <a:pt x="12" y="0"/>
                      <a:pt x="12" y="0"/>
                    </a:cubicBezTo>
                    <a:cubicBezTo>
                      <a:pt x="20" y="0"/>
                      <a:pt x="20" y="0"/>
                      <a:pt x="20" y="0"/>
                    </a:cubicBezTo>
                    <a:lnTo>
                      <a:pt x="32" y="32"/>
                    </a:lnTo>
                    <a:close/>
                    <a:moveTo>
                      <a:pt x="20" y="19"/>
                    </a:moveTo>
                    <a:cubicBezTo>
                      <a:pt x="17" y="8"/>
                      <a:pt x="17" y="8"/>
                      <a:pt x="17" y="8"/>
                    </a:cubicBezTo>
                    <a:cubicBezTo>
                      <a:pt x="16" y="8"/>
                      <a:pt x="16" y="7"/>
                      <a:pt x="16" y="6"/>
                    </a:cubicBezTo>
                    <a:cubicBezTo>
                      <a:pt x="16" y="6"/>
                      <a:pt x="16" y="6"/>
                      <a:pt x="16" y="6"/>
                    </a:cubicBezTo>
                    <a:cubicBezTo>
                      <a:pt x="16" y="7"/>
                      <a:pt x="16" y="7"/>
                      <a:pt x="15" y="8"/>
                    </a:cubicBezTo>
                    <a:cubicBezTo>
                      <a:pt x="12" y="19"/>
                      <a:pt x="12" y="19"/>
                      <a:pt x="12" y="19"/>
                    </a:cubicBezTo>
                    <a:lnTo>
                      <a:pt x="20" y="1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9" name="Freeform 601"/>
              <p:cNvSpPr>
                <a:spLocks/>
              </p:cNvSpPr>
              <p:nvPr/>
            </p:nvSpPr>
            <p:spPr bwMode="auto">
              <a:xfrm>
                <a:off x="6702169" y="5190331"/>
                <a:ext cx="82550" cy="109538"/>
              </a:xfrm>
              <a:custGeom>
                <a:avLst/>
                <a:gdLst>
                  <a:gd name="T0" fmla="*/ 25 w 25"/>
                  <a:gd name="T1" fmla="*/ 32 h 33"/>
                  <a:gd name="T2" fmla="*/ 16 w 25"/>
                  <a:gd name="T3" fmla="*/ 33 h 33"/>
                  <a:gd name="T4" fmla="*/ 4 w 25"/>
                  <a:gd name="T5" fmla="*/ 29 h 33"/>
                  <a:gd name="T6" fmla="*/ 0 w 25"/>
                  <a:gd name="T7" fmla="*/ 18 h 33"/>
                  <a:gd name="T8" fmla="*/ 5 w 25"/>
                  <a:gd name="T9" fmla="*/ 5 h 33"/>
                  <a:gd name="T10" fmla="*/ 17 w 25"/>
                  <a:gd name="T11" fmla="*/ 0 h 33"/>
                  <a:gd name="T12" fmla="*/ 25 w 25"/>
                  <a:gd name="T13" fmla="*/ 1 h 33"/>
                  <a:gd name="T14" fmla="*/ 25 w 25"/>
                  <a:gd name="T15" fmla="*/ 8 h 33"/>
                  <a:gd name="T16" fmla="*/ 18 w 25"/>
                  <a:gd name="T17" fmla="*/ 7 h 33"/>
                  <a:gd name="T18" fmla="*/ 10 w 25"/>
                  <a:gd name="T19" fmla="*/ 9 h 33"/>
                  <a:gd name="T20" fmla="*/ 8 w 25"/>
                  <a:gd name="T21" fmla="*/ 17 h 33"/>
                  <a:gd name="T22" fmla="*/ 10 w 25"/>
                  <a:gd name="T23" fmla="*/ 24 h 33"/>
                  <a:gd name="T24" fmla="*/ 17 w 25"/>
                  <a:gd name="T25" fmla="*/ 27 h 33"/>
                  <a:gd name="T26" fmla="*/ 25 w 25"/>
                  <a:gd name="T27" fmla="*/ 25 h 33"/>
                  <a:gd name="T28" fmla="*/ 25 w 25"/>
                  <a:gd name="T29"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3">
                    <a:moveTo>
                      <a:pt x="25" y="32"/>
                    </a:moveTo>
                    <a:cubicBezTo>
                      <a:pt x="23" y="33"/>
                      <a:pt x="20" y="33"/>
                      <a:pt x="16" y="33"/>
                    </a:cubicBezTo>
                    <a:cubicBezTo>
                      <a:pt x="11" y="33"/>
                      <a:pt x="7" y="32"/>
                      <a:pt x="4" y="29"/>
                    </a:cubicBezTo>
                    <a:cubicBezTo>
                      <a:pt x="1" y="26"/>
                      <a:pt x="0" y="22"/>
                      <a:pt x="0" y="18"/>
                    </a:cubicBezTo>
                    <a:cubicBezTo>
                      <a:pt x="0" y="12"/>
                      <a:pt x="2" y="8"/>
                      <a:pt x="5" y="5"/>
                    </a:cubicBezTo>
                    <a:cubicBezTo>
                      <a:pt x="8" y="2"/>
                      <a:pt x="12" y="0"/>
                      <a:pt x="17" y="0"/>
                    </a:cubicBezTo>
                    <a:cubicBezTo>
                      <a:pt x="20" y="0"/>
                      <a:pt x="23" y="1"/>
                      <a:pt x="25" y="1"/>
                    </a:cubicBezTo>
                    <a:cubicBezTo>
                      <a:pt x="25" y="8"/>
                      <a:pt x="25" y="8"/>
                      <a:pt x="25" y="8"/>
                    </a:cubicBezTo>
                    <a:cubicBezTo>
                      <a:pt x="23" y="7"/>
                      <a:pt x="20" y="7"/>
                      <a:pt x="18" y="7"/>
                    </a:cubicBezTo>
                    <a:cubicBezTo>
                      <a:pt x="15" y="7"/>
                      <a:pt x="12" y="7"/>
                      <a:pt x="10" y="9"/>
                    </a:cubicBezTo>
                    <a:cubicBezTo>
                      <a:pt x="9" y="11"/>
                      <a:pt x="8" y="14"/>
                      <a:pt x="8" y="17"/>
                    </a:cubicBezTo>
                    <a:cubicBezTo>
                      <a:pt x="8" y="20"/>
                      <a:pt x="9" y="23"/>
                      <a:pt x="10" y="24"/>
                    </a:cubicBezTo>
                    <a:cubicBezTo>
                      <a:pt x="12" y="26"/>
                      <a:pt x="14" y="27"/>
                      <a:pt x="17" y="27"/>
                    </a:cubicBezTo>
                    <a:cubicBezTo>
                      <a:pt x="20" y="27"/>
                      <a:pt x="23" y="27"/>
                      <a:pt x="25" y="25"/>
                    </a:cubicBezTo>
                    <a:lnTo>
                      <a:pt x="25" y="3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0" name="Freeform 602"/>
              <p:cNvSpPr>
                <a:spLocks/>
              </p:cNvSpPr>
              <p:nvPr/>
            </p:nvSpPr>
            <p:spPr bwMode="auto">
              <a:xfrm>
                <a:off x="6803769" y="5195094"/>
                <a:ext cx="63500" cy="104775"/>
              </a:xfrm>
              <a:custGeom>
                <a:avLst/>
                <a:gdLst>
                  <a:gd name="T0" fmla="*/ 40 w 40"/>
                  <a:gd name="T1" fmla="*/ 66 h 66"/>
                  <a:gd name="T2" fmla="*/ 0 w 40"/>
                  <a:gd name="T3" fmla="*/ 66 h 66"/>
                  <a:gd name="T4" fmla="*/ 0 w 40"/>
                  <a:gd name="T5" fmla="*/ 0 h 66"/>
                  <a:gd name="T6" fmla="*/ 38 w 40"/>
                  <a:gd name="T7" fmla="*/ 0 h 66"/>
                  <a:gd name="T8" fmla="*/ 38 w 40"/>
                  <a:gd name="T9" fmla="*/ 12 h 66"/>
                  <a:gd name="T10" fmla="*/ 15 w 40"/>
                  <a:gd name="T11" fmla="*/ 12 h 66"/>
                  <a:gd name="T12" fmla="*/ 15 w 40"/>
                  <a:gd name="T13" fmla="*/ 27 h 66"/>
                  <a:gd name="T14" fmla="*/ 36 w 40"/>
                  <a:gd name="T15" fmla="*/ 27 h 66"/>
                  <a:gd name="T16" fmla="*/ 36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8" y="0"/>
                    </a:lnTo>
                    <a:lnTo>
                      <a:pt x="38" y="12"/>
                    </a:lnTo>
                    <a:lnTo>
                      <a:pt x="15" y="12"/>
                    </a:lnTo>
                    <a:lnTo>
                      <a:pt x="15" y="27"/>
                    </a:lnTo>
                    <a:lnTo>
                      <a:pt x="36" y="27"/>
                    </a:lnTo>
                    <a:lnTo>
                      <a:pt x="36" y="39"/>
                    </a:lnTo>
                    <a:lnTo>
                      <a:pt x="15" y="39"/>
                    </a:lnTo>
                    <a:lnTo>
                      <a:pt x="15" y="54"/>
                    </a:lnTo>
                    <a:lnTo>
                      <a:pt x="40" y="54"/>
                    </a:lnTo>
                    <a:lnTo>
                      <a:pt x="40" y="6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1" name="Freeform 603"/>
              <p:cNvSpPr>
                <a:spLocks/>
              </p:cNvSpPr>
              <p:nvPr/>
            </p:nvSpPr>
            <p:spPr bwMode="auto">
              <a:xfrm>
                <a:off x="6883144" y="5195094"/>
                <a:ext cx="95250" cy="104775"/>
              </a:xfrm>
              <a:custGeom>
                <a:avLst/>
                <a:gdLst>
                  <a:gd name="T0" fmla="*/ 29 w 29"/>
                  <a:gd name="T1" fmla="*/ 32 h 32"/>
                  <a:gd name="T2" fmla="*/ 21 w 29"/>
                  <a:gd name="T3" fmla="*/ 32 h 32"/>
                  <a:gd name="T4" fmla="*/ 8 w 29"/>
                  <a:gd name="T5" fmla="*/ 12 h 32"/>
                  <a:gd name="T6" fmla="*/ 7 w 29"/>
                  <a:gd name="T7" fmla="*/ 9 h 32"/>
                  <a:gd name="T8" fmla="*/ 7 w 29"/>
                  <a:gd name="T9" fmla="*/ 9 h 32"/>
                  <a:gd name="T10" fmla="*/ 7 w 29"/>
                  <a:gd name="T11" fmla="*/ 14 h 32"/>
                  <a:gd name="T12" fmla="*/ 7 w 29"/>
                  <a:gd name="T13" fmla="*/ 32 h 32"/>
                  <a:gd name="T14" fmla="*/ 0 w 29"/>
                  <a:gd name="T15" fmla="*/ 32 h 32"/>
                  <a:gd name="T16" fmla="*/ 0 w 29"/>
                  <a:gd name="T17" fmla="*/ 0 h 32"/>
                  <a:gd name="T18" fmla="*/ 8 w 29"/>
                  <a:gd name="T19" fmla="*/ 0 h 32"/>
                  <a:gd name="T20" fmla="*/ 20 w 29"/>
                  <a:gd name="T21" fmla="*/ 19 h 32"/>
                  <a:gd name="T22" fmla="*/ 22 w 29"/>
                  <a:gd name="T23" fmla="*/ 22 h 32"/>
                  <a:gd name="T24" fmla="*/ 22 w 29"/>
                  <a:gd name="T25" fmla="*/ 22 h 32"/>
                  <a:gd name="T26" fmla="*/ 22 w 29"/>
                  <a:gd name="T27" fmla="*/ 18 h 32"/>
                  <a:gd name="T28" fmla="*/ 22 w 29"/>
                  <a:gd name="T29" fmla="*/ 0 h 32"/>
                  <a:gd name="T30" fmla="*/ 29 w 29"/>
                  <a:gd name="T31" fmla="*/ 0 h 32"/>
                  <a:gd name="T32" fmla="*/ 29 w 29"/>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2">
                    <a:moveTo>
                      <a:pt x="29" y="32"/>
                    </a:moveTo>
                    <a:cubicBezTo>
                      <a:pt x="21" y="32"/>
                      <a:pt x="21" y="32"/>
                      <a:pt x="21" y="32"/>
                    </a:cubicBezTo>
                    <a:cubicBezTo>
                      <a:pt x="8" y="12"/>
                      <a:pt x="8" y="12"/>
                      <a:pt x="8" y="12"/>
                    </a:cubicBezTo>
                    <a:cubicBezTo>
                      <a:pt x="7" y="11"/>
                      <a:pt x="7" y="10"/>
                      <a:pt x="7" y="9"/>
                    </a:cubicBezTo>
                    <a:cubicBezTo>
                      <a:pt x="7" y="9"/>
                      <a:pt x="7" y="9"/>
                      <a:pt x="7" y="9"/>
                    </a:cubicBezTo>
                    <a:cubicBezTo>
                      <a:pt x="7" y="10"/>
                      <a:pt x="7" y="12"/>
                      <a:pt x="7" y="14"/>
                    </a:cubicBezTo>
                    <a:cubicBezTo>
                      <a:pt x="7" y="32"/>
                      <a:pt x="7" y="32"/>
                      <a:pt x="7" y="32"/>
                    </a:cubicBezTo>
                    <a:cubicBezTo>
                      <a:pt x="0" y="32"/>
                      <a:pt x="0" y="32"/>
                      <a:pt x="0" y="32"/>
                    </a:cubicBezTo>
                    <a:cubicBezTo>
                      <a:pt x="0" y="0"/>
                      <a:pt x="0" y="0"/>
                      <a:pt x="0" y="0"/>
                    </a:cubicBezTo>
                    <a:cubicBezTo>
                      <a:pt x="8" y="0"/>
                      <a:pt x="8" y="0"/>
                      <a:pt x="8" y="0"/>
                    </a:cubicBezTo>
                    <a:cubicBezTo>
                      <a:pt x="20" y="19"/>
                      <a:pt x="20" y="19"/>
                      <a:pt x="20" y="19"/>
                    </a:cubicBezTo>
                    <a:cubicBezTo>
                      <a:pt x="21" y="20"/>
                      <a:pt x="22" y="21"/>
                      <a:pt x="22" y="22"/>
                    </a:cubicBezTo>
                    <a:cubicBezTo>
                      <a:pt x="22" y="22"/>
                      <a:pt x="22" y="22"/>
                      <a:pt x="22" y="22"/>
                    </a:cubicBezTo>
                    <a:cubicBezTo>
                      <a:pt x="22" y="21"/>
                      <a:pt x="22" y="20"/>
                      <a:pt x="22" y="18"/>
                    </a:cubicBezTo>
                    <a:cubicBezTo>
                      <a:pt x="22" y="0"/>
                      <a:pt x="22" y="0"/>
                      <a:pt x="22" y="0"/>
                    </a:cubicBezTo>
                    <a:cubicBezTo>
                      <a:pt x="29" y="0"/>
                      <a:pt x="29" y="0"/>
                      <a:pt x="29" y="0"/>
                    </a:cubicBezTo>
                    <a:lnTo>
                      <a:pt x="29" y="3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2" name="Freeform 604"/>
              <p:cNvSpPr>
                <a:spLocks/>
              </p:cNvSpPr>
              <p:nvPr/>
            </p:nvSpPr>
            <p:spPr bwMode="auto">
              <a:xfrm>
                <a:off x="6992681" y="5195094"/>
                <a:ext cx="85725" cy="104775"/>
              </a:xfrm>
              <a:custGeom>
                <a:avLst/>
                <a:gdLst>
                  <a:gd name="T0" fmla="*/ 54 w 54"/>
                  <a:gd name="T1" fmla="*/ 12 h 66"/>
                  <a:gd name="T2" fmla="*/ 33 w 54"/>
                  <a:gd name="T3" fmla="*/ 12 h 66"/>
                  <a:gd name="T4" fmla="*/ 33 w 54"/>
                  <a:gd name="T5" fmla="*/ 66 h 66"/>
                  <a:gd name="T6" fmla="*/ 18 w 54"/>
                  <a:gd name="T7" fmla="*/ 66 h 66"/>
                  <a:gd name="T8" fmla="*/ 18 w 54"/>
                  <a:gd name="T9" fmla="*/ 12 h 66"/>
                  <a:gd name="T10" fmla="*/ 0 w 54"/>
                  <a:gd name="T11" fmla="*/ 12 h 66"/>
                  <a:gd name="T12" fmla="*/ 0 w 54"/>
                  <a:gd name="T13" fmla="*/ 0 h 66"/>
                  <a:gd name="T14" fmla="*/ 54 w 54"/>
                  <a:gd name="T15" fmla="*/ 0 h 66"/>
                  <a:gd name="T16" fmla="*/ 54 w 54"/>
                  <a:gd name="T1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54" y="12"/>
                    </a:moveTo>
                    <a:lnTo>
                      <a:pt x="33" y="12"/>
                    </a:lnTo>
                    <a:lnTo>
                      <a:pt x="33" y="66"/>
                    </a:lnTo>
                    <a:lnTo>
                      <a:pt x="18" y="66"/>
                    </a:lnTo>
                    <a:lnTo>
                      <a:pt x="18" y="12"/>
                    </a:lnTo>
                    <a:lnTo>
                      <a:pt x="0" y="12"/>
                    </a:lnTo>
                    <a:lnTo>
                      <a:pt x="0" y="0"/>
                    </a:lnTo>
                    <a:lnTo>
                      <a:pt x="54" y="0"/>
                    </a:lnTo>
                    <a:lnTo>
                      <a:pt x="54" y="1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3" name="Freeform 605"/>
              <p:cNvSpPr>
                <a:spLocks/>
              </p:cNvSpPr>
              <p:nvPr/>
            </p:nvSpPr>
            <p:spPr bwMode="auto">
              <a:xfrm>
                <a:off x="7091106" y="5195094"/>
                <a:ext cx="63500" cy="104775"/>
              </a:xfrm>
              <a:custGeom>
                <a:avLst/>
                <a:gdLst>
                  <a:gd name="T0" fmla="*/ 40 w 40"/>
                  <a:gd name="T1" fmla="*/ 66 h 66"/>
                  <a:gd name="T2" fmla="*/ 0 w 40"/>
                  <a:gd name="T3" fmla="*/ 66 h 66"/>
                  <a:gd name="T4" fmla="*/ 0 w 40"/>
                  <a:gd name="T5" fmla="*/ 0 h 66"/>
                  <a:gd name="T6" fmla="*/ 37 w 40"/>
                  <a:gd name="T7" fmla="*/ 0 h 66"/>
                  <a:gd name="T8" fmla="*/ 37 w 40"/>
                  <a:gd name="T9" fmla="*/ 12 h 66"/>
                  <a:gd name="T10" fmla="*/ 15 w 40"/>
                  <a:gd name="T11" fmla="*/ 12 h 66"/>
                  <a:gd name="T12" fmla="*/ 15 w 40"/>
                  <a:gd name="T13" fmla="*/ 27 h 66"/>
                  <a:gd name="T14" fmla="*/ 37 w 40"/>
                  <a:gd name="T15" fmla="*/ 27 h 66"/>
                  <a:gd name="T16" fmla="*/ 37 w 40"/>
                  <a:gd name="T17" fmla="*/ 39 h 66"/>
                  <a:gd name="T18" fmla="*/ 15 w 40"/>
                  <a:gd name="T19" fmla="*/ 39 h 66"/>
                  <a:gd name="T20" fmla="*/ 15 w 40"/>
                  <a:gd name="T21" fmla="*/ 54 h 66"/>
                  <a:gd name="T22" fmla="*/ 40 w 40"/>
                  <a:gd name="T23" fmla="*/ 54 h 66"/>
                  <a:gd name="T24" fmla="*/ 40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40" y="66"/>
                    </a:moveTo>
                    <a:lnTo>
                      <a:pt x="0" y="66"/>
                    </a:lnTo>
                    <a:lnTo>
                      <a:pt x="0" y="0"/>
                    </a:lnTo>
                    <a:lnTo>
                      <a:pt x="37" y="0"/>
                    </a:lnTo>
                    <a:lnTo>
                      <a:pt x="37" y="12"/>
                    </a:lnTo>
                    <a:lnTo>
                      <a:pt x="15" y="12"/>
                    </a:lnTo>
                    <a:lnTo>
                      <a:pt x="15" y="27"/>
                    </a:lnTo>
                    <a:lnTo>
                      <a:pt x="37" y="27"/>
                    </a:lnTo>
                    <a:lnTo>
                      <a:pt x="37" y="39"/>
                    </a:lnTo>
                    <a:lnTo>
                      <a:pt x="15" y="39"/>
                    </a:lnTo>
                    <a:lnTo>
                      <a:pt x="15" y="54"/>
                    </a:lnTo>
                    <a:lnTo>
                      <a:pt x="40" y="54"/>
                    </a:lnTo>
                    <a:lnTo>
                      <a:pt x="40" y="6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4" name="Freeform 606"/>
              <p:cNvSpPr>
                <a:spLocks noEditPoints="1"/>
              </p:cNvSpPr>
              <p:nvPr/>
            </p:nvSpPr>
            <p:spPr bwMode="auto">
              <a:xfrm>
                <a:off x="7170481" y="5195094"/>
                <a:ext cx="88900" cy="104775"/>
              </a:xfrm>
              <a:custGeom>
                <a:avLst/>
                <a:gdLst>
                  <a:gd name="T0" fmla="*/ 27 w 27"/>
                  <a:gd name="T1" fmla="*/ 32 h 32"/>
                  <a:gd name="T2" fmla="*/ 19 w 27"/>
                  <a:gd name="T3" fmla="*/ 32 h 32"/>
                  <a:gd name="T4" fmla="*/ 14 w 27"/>
                  <a:gd name="T5" fmla="*/ 24 h 32"/>
                  <a:gd name="T6" fmla="*/ 13 w 27"/>
                  <a:gd name="T7" fmla="*/ 22 h 32"/>
                  <a:gd name="T8" fmla="*/ 12 w 27"/>
                  <a:gd name="T9" fmla="*/ 21 h 32"/>
                  <a:gd name="T10" fmla="*/ 11 w 27"/>
                  <a:gd name="T11" fmla="*/ 20 h 32"/>
                  <a:gd name="T12" fmla="*/ 9 w 27"/>
                  <a:gd name="T13" fmla="*/ 20 h 32"/>
                  <a:gd name="T14" fmla="*/ 7 w 27"/>
                  <a:gd name="T15" fmla="*/ 20 h 32"/>
                  <a:gd name="T16" fmla="*/ 7 w 27"/>
                  <a:gd name="T17" fmla="*/ 32 h 32"/>
                  <a:gd name="T18" fmla="*/ 0 w 27"/>
                  <a:gd name="T19" fmla="*/ 32 h 32"/>
                  <a:gd name="T20" fmla="*/ 0 w 27"/>
                  <a:gd name="T21" fmla="*/ 0 h 32"/>
                  <a:gd name="T22" fmla="*/ 12 w 27"/>
                  <a:gd name="T23" fmla="*/ 0 h 32"/>
                  <a:gd name="T24" fmla="*/ 23 w 27"/>
                  <a:gd name="T25" fmla="*/ 9 h 32"/>
                  <a:gd name="T26" fmla="*/ 23 w 27"/>
                  <a:gd name="T27" fmla="*/ 12 h 32"/>
                  <a:gd name="T28" fmla="*/ 21 w 27"/>
                  <a:gd name="T29" fmla="*/ 14 h 32"/>
                  <a:gd name="T30" fmla="*/ 19 w 27"/>
                  <a:gd name="T31" fmla="*/ 16 h 32"/>
                  <a:gd name="T32" fmla="*/ 16 w 27"/>
                  <a:gd name="T33" fmla="*/ 17 h 32"/>
                  <a:gd name="T34" fmla="*/ 16 w 27"/>
                  <a:gd name="T35" fmla="*/ 18 h 32"/>
                  <a:gd name="T36" fmla="*/ 17 w 27"/>
                  <a:gd name="T37" fmla="*/ 18 h 32"/>
                  <a:gd name="T38" fmla="*/ 19 w 27"/>
                  <a:gd name="T39" fmla="*/ 19 h 32"/>
                  <a:gd name="T40" fmla="*/ 20 w 27"/>
                  <a:gd name="T41" fmla="*/ 21 h 32"/>
                  <a:gd name="T42" fmla="*/ 21 w 27"/>
                  <a:gd name="T43" fmla="*/ 22 h 32"/>
                  <a:gd name="T44" fmla="*/ 27 w 27"/>
                  <a:gd name="T45" fmla="*/ 32 h 32"/>
                  <a:gd name="T46" fmla="*/ 7 w 27"/>
                  <a:gd name="T47" fmla="*/ 5 h 32"/>
                  <a:gd name="T48" fmla="*/ 7 w 27"/>
                  <a:gd name="T49" fmla="*/ 14 h 32"/>
                  <a:gd name="T50" fmla="*/ 11 w 27"/>
                  <a:gd name="T51" fmla="*/ 14 h 32"/>
                  <a:gd name="T52" fmla="*/ 14 w 27"/>
                  <a:gd name="T53" fmla="*/ 13 h 32"/>
                  <a:gd name="T54" fmla="*/ 16 w 27"/>
                  <a:gd name="T55" fmla="*/ 9 h 32"/>
                  <a:gd name="T56" fmla="*/ 11 w 27"/>
                  <a:gd name="T57" fmla="*/ 5 h 32"/>
                  <a:gd name="T58" fmla="*/ 7 w 27"/>
                  <a:gd name="T5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32">
                    <a:moveTo>
                      <a:pt x="27" y="32"/>
                    </a:moveTo>
                    <a:cubicBezTo>
                      <a:pt x="19" y="32"/>
                      <a:pt x="19" y="32"/>
                      <a:pt x="19" y="32"/>
                    </a:cubicBezTo>
                    <a:cubicBezTo>
                      <a:pt x="14" y="24"/>
                      <a:pt x="14" y="24"/>
                      <a:pt x="14" y="24"/>
                    </a:cubicBezTo>
                    <a:cubicBezTo>
                      <a:pt x="13" y="23"/>
                      <a:pt x="13" y="22"/>
                      <a:pt x="13" y="22"/>
                    </a:cubicBezTo>
                    <a:cubicBezTo>
                      <a:pt x="12" y="21"/>
                      <a:pt x="12" y="21"/>
                      <a:pt x="12" y="21"/>
                    </a:cubicBezTo>
                    <a:cubicBezTo>
                      <a:pt x="11" y="20"/>
                      <a:pt x="11" y="20"/>
                      <a:pt x="11" y="20"/>
                    </a:cubicBezTo>
                    <a:cubicBezTo>
                      <a:pt x="10" y="20"/>
                      <a:pt x="10" y="20"/>
                      <a:pt x="9" y="20"/>
                    </a:cubicBezTo>
                    <a:cubicBezTo>
                      <a:pt x="7" y="20"/>
                      <a:pt x="7" y="20"/>
                      <a:pt x="7" y="20"/>
                    </a:cubicBezTo>
                    <a:cubicBezTo>
                      <a:pt x="7" y="32"/>
                      <a:pt x="7" y="32"/>
                      <a:pt x="7" y="32"/>
                    </a:cubicBezTo>
                    <a:cubicBezTo>
                      <a:pt x="0" y="32"/>
                      <a:pt x="0" y="32"/>
                      <a:pt x="0" y="32"/>
                    </a:cubicBezTo>
                    <a:cubicBezTo>
                      <a:pt x="0" y="0"/>
                      <a:pt x="0" y="0"/>
                      <a:pt x="0" y="0"/>
                    </a:cubicBezTo>
                    <a:cubicBezTo>
                      <a:pt x="12" y="0"/>
                      <a:pt x="12" y="0"/>
                      <a:pt x="12" y="0"/>
                    </a:cubicBezTo>
                    <a:cubicBezTo>
                      <a:pt x="19" y="0"/>
                      <a:pt x="23" y="3"/>
                      <a:pt x="23" y="9"/>
                    </a:cubicBezTo>
                    <a:cubicBezTo>
                      <a:pt x="23" y="10"/>
                      <a:pt x="23" y="11"/>
                      <a:pt x="23" y="12"/>
                    </a:cubicBezTo>
                    <a:cubicBezTo>
                      <a:pt x="22" y="13"/>
                      <a:pt x="22" y="13"/>
                      <a:pt x="21" y="14"/>
                    </a:cubicBezTo>
                    <a:cubicBezTo>
                      <a:pt x="21" y="15"/>
                      <a:pt x="20" y="16"/>
                      <a:pt x="19" y="16"/>
                    </a:cubicBezTo>
                    <a:cubicBezTo>
                      <a:pt x="18" y="17"/>
                      <a:pt x="17" y="17"/>
                      <a:pt x="16" y="17"/>
                    </a:cubicBezTo>
                    <a:cubicBezTo>
                      <a:pt x="16" y="18"/>
                      <a:pt x="16" y="18"/>
                      <a:pt x="16" y="18"/>
                    </a:cubicBezTo>
                    <a:cubicBezTo>
                      <a:pt x="17" y="18"/>
                      <a:pt x="17" y="18"/>
                      <a:pt x="17" y="18"/>
                    </a:cubicBezTo>
                    <a:cubicBezTo>
                      <a:pt x="18" y="19"/>
                      <a:pt x="18" y="19"/>
                      <a:pt x="19" y="19"/>
                    </a:cubicBezTo>
                    <a:cubicBezTo>
                      <a:pt x="19" y="20"/>
                      <a:pt x="20" y="20"/>
                      <a:pt x="20" y="21"/>
                    </a:cubicBezTo>
                    <a:cubicBezTo>
                      <a:pt x="20" y="21"/>
                      <a:pt x="21" y="22"/>
                      <a:pt x="21" y="22"/>
                    </a:cubicBezTo>
                    <a:lnTo>
                      <a:pt x="27" y="32"/>
                    </a:lnTo>
                    <a:close/>
                    <a:moveTo>
                      <a:pt x="7" y="5"/>
                    </a:moveTo>
                    <a:cubicBezTo>
                      <a:pt x="7" y="14"/>
                      <a:pt x="7" y="14"/>
                      <a:pt x="7" y="14"/>
                    </a:cubicBezTo>
                    <a:cubicBezTo>
                      <a:pt x="11" y="14"/>
                      <a:pt x="11" y="14"/>
                      <a:pt x="11" y="14"/>
                    </a:cubicBezTo>
                    <a:cubicBezTo>
                      <a:pt x="12" y="14"/>
                      <a:pt x="13" y="14"/>
                      <a:pt x="14" y="13"/>
                    </a:cubicBezTo>
                    <a:cubicBezTo>
                      <a:pt x="15" y="12"/>
                      <a:pt x="16" y="11"/>
                      <a:pt x="16" y="9"/>
                    </a:cubicBezTo>
                    <a:cubicBezTo>
                      <a:pt x="16" y="7"/>
                      <a:pt x="14" y="5"/>
                      <a:pt x="11" y="5"/>
                    </a:cubicBezTo>
                    <a:lnTo>
                      <a:pt x="7" y="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245" name="Oval 608"/>
            <p:cNvSpPr>
              <a:spLocks noChangeArrowheads="1"/>
            </p:cNvSpPr>
            <p:nvPr/>
          </p:nvSpPr>
          <p:spPr bwMode="auto">
            <a:xfrm>
              <a:off x="5841744" y="5226844"/>
              <a:ext cx="33338" cy="33338"/>
            </a:xfrm>
            <a:prstGeom prst="ellipse">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6" name="Freeform 609"/>
            <p:cNvSpPr>
              <a:spLocks/>
            </p:cNvSpPr>
            <p:nvPr/>
          </p:nvSpPr>
          <p:spPr bwMode="auto">
            <a:xfrm>
              <a:off x="5859206" y="5204619"/>
              <a:ext cx="98425" cy="39688"/>
            </a:xfrm>
            <a:custGeom>
              <a:avLst/>
              <a:gdLst>
                <a:gd name="T0" fmla="*/ 0 w 62"/>
                <a:gd name="T1" fmla="*/ 25 h 25"/>
                <a:gd name="T2" fmla="*/ 62 w 62"/>
                <a:gd name="T3" fmla="*/ 0 h 25"/>
                <a:gd name="T4" fmla="*/ 0 w 62"/>
                <a:gd name="T5" fmla="*/ 25 h 25"/>
              </a:gdLst>
              <a:ahLst/>
              <a:cxnLst>
                <a:cxn ang="0">
                  <a:pos x="T0" y="T1"/>
                </a:cxn>
                <a:cxn ang="0">
                  <a:pos x="T2" y="T3"/>
                </a:cxn>
                <a:cxn ang="0">
                  <a:pos x="T4" y="T5"/>
                </a:cxn>
              </a:cxnLst>
              <a:rect l="0" t="0" r="r" b="b"/>
              <a:pathLst>
                <a:path w="62" h="25">
                  <a:moveTo>
                    <a:pt x="0" y="25"/>
                  </a:moveTo>
                  <a:lnTo>
                    <a:pt x="62" y="0"/>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7" name="Line 610"/>
            <p:cNvSpPr>
              <a:spLocks noChangeShapeType="1"/>
            </p:cNvSpPr>
            <p:nvPr/>
          </p:nvSpPr>
          <p:spPr bwMode="auto">
            <a:xfrm flipV="1">
              <a:off x="5859206" y="5204619"/>
              <a:ext cx="98425" cy="396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48" name="Freeform 611"/>
            <p:cNvSpPr>
              <a:spLocks/>
            </p:cNvSpPr>
            <p:nvPr/>
          </p:nvSpPr>
          <p:spPr bwMode="auto">
            <a:xfrm>
              <a:off x="5856031" y="5198269"/>
              <a:ext cx="104775" cy="52388"/>
            </a:xfrm>
            <a:custGeom>
              <a:avLst/>
              <a:gdLst>
                <a:gd name="T0" fmla="*/ 4 w 66"/>
                <a:gd name="T1" fmla="*/ 33 h 33"/>
                <a:gd name="T2" fmla="*/ 0 w 66"/>
                <a:gd name="T3" fmla="*/ 25 h 33"/>
                <a:gd name="T4" fmla="*/ 62 w 66"/>
                <a:gd name="T5" fmla="*/ 0 h 33"/>
                <a:gd name="T6" fmla="*/ 66 w 66"/>
                <a:gd name="T7" fmla="*/ 8 h 33"/>
                <a:gd name="T8" fmla="*/ 4 w 66"/>
                <a:gd name="T9" fmla="*/ 33 h 33"/>
              </a:gdLst>
              <a:ahLst/>
              <a:cxnLst>
                <a:cxn ang="0">
                  <a:pos x="T0" y="T1"/>
                </a:cxn>
                <a:cxn ang="0">
                  <a:pos x="T2" y="T3"/>
                </a:cxn>
                <a:cxn ang="0">
                  <a:pos x="T4" y="T5"/>
                </a:cxn>
                <a:cxn ang="0">
                  <a:pos x="T6" y="T7"/>
                </a:cxn>
                <a:cxn ang="0">
                  <a:pos x="T8" y="T9"/>
                </a:cxn>
              </a:cxnLst>
              <a:rect l="0" t="0" r="r" b="b"/>
              <a:pathLst>
                <a:path w="66" h="33">
                  <a:moveTo>
                    <a:pt x="4" y="33"/>
                  </a:moveTo>
                  <a:lnTo>
                    <a:pt x="0" y="25"/>
                  </a:lnTo>
                  <a:lnTo>
                    <a:pt x="62" y="0"/>
                  </a:lnTo>
                  <a:lnTo>
                    <a:pt x="66" y="8"/>
                  </a:lnTo>
                  <a:lnTo>
                    <a:pt x="4" y="3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7" name="Freeform 613"/>
            <p:cNvSpPr>
              <a:spLocks/>
            </p:cNvSpPr>
            <p:nvPr/>
          </p:nvSpPr>
          <p:spPr bwMode="auto">
            <a:xfrm>
              <a:off x="5765543" y="5161756"/>
              <a:ext cx="93663" cy="82550"/>
            </a:xfrm>
            <a:custGeom>
              <a:avLst/>
              <a:gdLst>
                <a:gd name="T0" fmla="*/ 59 w 59"/>
                <a:gd name="T1" fmla="*/ 52 h 52"/>
                <a:gd name="T2" fmla="*/ 0 w 59"/>
                <a:gd name="T3" fmla="*/ 0 h 52"/>
                <a:gd name="T4" fmla="*/ 59 w 59"/>
                <a:gd name="T5" fmla="*/ 52 h 52"/>
              </a:gdLst>
              <a:ahLst/>
              <a:cxnLst>
                <a:cxn ang="0">
                  <a:pos x="T0" y="T1"/>
                </a:cxn>
                <a:cxn ang="0">
                  <a:pos x="T2" y="T3"/>
                </a:cxn>
                <a:cxn ang="0">
                  <a:pos x="T4" y="T5"/>
                </a:cxn>
              </a:cxnLst>
              <a:rect l="0" t="0" r="r" b="b"/>
              <a:pathLst>
                <a:path w="59" h="52">
                  <a:moveTo>
                    <a:pt x="59" y="52"/>
                  </a:moveTo>
                  <a:lnTo>
                    <a:pt x="0" y="0"/>
                  </a:lnTo>
                  <a:lnTo>
                    <a:pt x="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8" name="Line 614"/>
            <p:cNvSpPr>
              <a:spLocks noChangeShapeType="1"/>
            </p:cNvSpPr>
            <p:nvPr/>
          </p:nvSpPr>
          <p:spPr bwMode="auto">
            <a:xfrm flipH="1" flipV="1">
              <a:off x="5765543" y="5161756"/>
              <a:ext cx="93663" cy="825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 name="Freeform 615"/>
            <p:cNvSpPr>
              <a:spLocks/>
            </p:cNvSpPr>
            <p:nvPr/>
          </p:nvSpPr>
          <p:spPr bwMode="auto">
            <a:xfrm>
              <a:off x="5762368" y="5158581"/>
              <a:ext cx="103188" cy="88900"/>
            </a:xfrm>
            <a:custGeom>
              <a:avLst/>
              <a:gdLst>
                <a:gd name="T0" fmla="*/ 59 w 65"/>
                <a:gd name="T1" fmla="*/ 56 h 56"/>
                <a:gd name="T2" fmla="*/ 0 w 65"/>
                <a:gd name="T3" fmla="*/ 4 h 56"/>
                <a:gd name="T4" fmla="*/ 5 w 65"/>
                <a:gd name="T5" fmla="*/ 0 h 56"/>
                <a:gd name="T6" fmla="*/ 65 w 65"/>
                <a:gd name="T7" fmla="*/ 50 h 56"/>
                <a:gd name="T8" fmla="*/ 59 w 65"/>
                <a:gd name="T9" fmla="*/ 56 h 56"/>
              </a:gdLst>
              <a:ahLst/>
              <a:cxnLst>
                <a:cxn ang="0">
                  <a:pos x="T0" y="T1"/>
                </a:cxn>
                <a:cxn ang="0">
                  <a:pos x="T2" y="T3"/>
                </a:cxn>
                <a:cxn ang="0">
                  <a:pos x="T4" y="T5"/>
                </a:cxn>
                <a:cxn ang="0">
                  <a:pos x="T6" y="T7"/>
                </a:cxn>
                <a:cxn ang="0">
                  <a:pos x="T8" y="T9"/>
                </a:cxn>
              </a:cxnLst>
              <a:rect l="0" t="0" r="r" b="b"/>
              <a:pathLst>
                <a:path w="65" h="56">
                  <a:moveTo>
                    <a:pt x="59" y="56"/>
                  </a:moveTo>
                  <a:lnTo>
                    <a:pt x="0" y="4"/>
                  </a:lnTo>
                  <a:lnTo>
                    <a:pt x="5" y="0"/>
                  </a:lnTo>
                  <a:lnTo>
                    <a:pt x="65" y="50"/>
                  </a:lnTo>
                  <a:lnTo>
                    <a:pt x="59" y="56"/>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8" name="Freeform 8"/>
            <p:cNvSpPr>
              <a:spLocks/>
            </p:cNvSpPr>
            <p:nvPr/>
          </p:nvSpPr>
          <p:spPr bwMode="auto">
            <a:xfrm>
              <a:off x="7345106" y="4841728"/>
              <a:ext cx="1061269" cy="697206"/>
            </a:xfrm>
            <a:custGeom>
              <a:avLst/>
              <a:gdLst>
                <a:gd name="T0" fmla="*/ 1245 w 1482"/>
                <a:gd name="T1" fmla="*/ 427 h 974"/>
                <a:gd name="T2" fmla="*/ 1245 w 1482"/>
                <a:gd name="T3" fmla="*/ 408 h 974"/>
                <a:gd name="T4" fmla="*/ 836 w 1482"/>
                <a:gd name="T5" fmla="*/ 0 h 974"/>
                <a:gd name="T6" fmla="*/ 496 w 1482"/>
                <a:gd name="T7" fmla="*/ 182 h 974"/>
                <a:gd name="T8" fmla="*/ 384 w 1482"/>
                <a:gd name="T9" fmla="*/ 152 h 974"/>
                <a:gd name="T10" fmla="*/ 252 w 1482"/>
                <a:gd name="T11" fmla="*/ 192 h 974"/>
                <a:gd name="T12" fmla="*/ 147 w 1482"/>
                <a:gd name="T13" fmla="*/ 383 h 974"/>
                <a:gd name="T14" fmla="*/ 0 w 1482"/>
                <a:gd name="T15" fmla="*/ 653 h 974"/>
                <a:gd name="T16" fmla="*/ 286 w 1482"/>
                <a:gd name="T17" fmla="*/ 974 h 974"/>
                <a:gd name="T18" fmla="*/ 321 w 1482"/>
                <a:gd name="T19" fmla="*/ 974 h 974"/>
                <a:gd name="T20" fmla="*/ 354 w 1482"/>
                <a:gd name="T21" fmla="*/ 974 h 974"/>
                <a:gd name="T22" fmla="*/ 1021 w 1482"/>
                <a:gd name="T23" fmla="*/ 974 h 974"/>
                <a:gd name="T24" fmla="*/ 1035 w 1482"/>
                <a:gd name="T25" fmla="*/ 974 h 974"/>
                <a:gd name="T26" fmla="*/ 1051 w 1482"/>
                <a:gd name="T27" fmla="*/ 974 h 974"/>
                <a:gd name="T28" fmla="*/ 1100 w 1482"/>
                <a:gd name="T29" fmla="*/ 974 h 974"/>
                <a:gd name="T30" fmla="*/ 1207 w 1482"/>
                <a:gd name="T31" fmla="*/ 974 h 974"/>
                <a:gd name="T32" fmla="*/ 1482 w 1482"/>
                <a:gd name="T33" fmla="*/ 699 h 974"/>
                <a:gd name="T34" fmla="*/ 1245 w 1482"/>
                <a:gd name="T35" fmla="*/ 4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2" h="974">
                  <a:moveTo>
                    <a:pt x="1245" y="427"/>
                  </a:moveTo>
                  <a:cubicBezTo>
                    <a:pt x="1245" y="422"/>
                    <a:pt x="1245" y="413"/>
                    <a:pt x="1245" y="408"/>
                  </a:cubicBezTo>
                  <a:cubicBezTo>
                    <a:pt x="1245" y="182"/>
                    <a:pt x="1062" y="0"/>
                    <a:pt x="836" y="0"/>
                  </a:cubicBezTo>
                  <a:cubicBezTo>
                    <a:pt x="694" y="0"/>
                    <a:pt x="569" y="73"/>
                    <a:pt x="496" y="182"/>
                  </a:cubicBezTo>
                  <a:cubicBezTo>
                    <a:pt x="463" y="163"/>
                    <a:pt x="425" y="152"/>
                    <a:pt x="384" y="152"/>
                  </a:cubicBezTo>
                  <a:cubicBezTo>
                    <a:pt x="335" y="152"/>
                    <a:pt x="289" y="167"/>
                    <a:pt x="252" y="192"/>
                  </a:cubicBezTo>
                  <a:cubicBezTo>
                    <a:pt x="190" y="233"/>
                    <a:pt x="149" y="304"/>
                    <a:pt x="147" y="383"/>
                  </a:cubicBezTo>
                  <a:cubicBezTo>
                    <a:pt x="60" y="441"/>
                    <a:pt x="0" y="541"/>
                    <a:pt x="0" y="653"/>
                  </a:cubicBezTo>
                  <a:cubicBezTo>
                    <a:pt x="0" y="819"/>
                    <a:pt x="125" y="955"/>
                    <a:pt x="286" y="974"/>
                  </a:cubicBezTo>
                  <a:cubicBezTo>
                    <a:pt x="297" y="974"/>
                    <a:pt x="310" y="974"/>
                    <a:pt x="321" y="974"/>
                  </a:cubicBezTo>
                  <a:cubicBezTo>
                    <a:pt x="332" y="974"/>
                    <a:pt x="343" y="974"/>
                    <a:pt x="354" y="974"/>
                  </a:cubicBezTo>
                  <a:cubicBezTo>
                    <a:pt x="504" y="974"/>
                    <a:pt x="855" y="974"/>
                    <a:pt x="1021" y="974"/>
                  </a:cubicBezTo>
                  <a:cubicBezTo>
                    <a:pt x="1027" y="974"/>
                    <a:pt x="1031" y="974"/>
                    <a:pt x="1035" y="974"/>
                  </a:cubicBezTo>
                  <a:cubicBezTo>
                    <a:pt x="1051" y="974"/>
                    <a:pt x="1051" y="974"/>
                    <a:pt x="1051" y="974"/>
                  </a:cubicBezTo>
                  <a:cubicBezTo>
                    <a:pt x="1060" y="974"/>
                    <a:pt x="1084" y="974"/>
                    <a:pt x="1100" y="974"/>
                  </a:cubicBezTo>
                  <a:cubicBezTo>
                    <a:pt x="1207" y="974"/>
                    <a:pt x="1207" y="974"/>
                    <a:pt x="1207" y="974"/>
                  </a:cubicBezTo>
                  <a:cubicBezTo>
                    <a:pt x="1359" y="972"/>
                    <a:pt x="1482" y="849"/>
                    <a:pt x="1482" y="699"/>
                  </a:cubicBezTo>
                  <a:cubicBezTo>
                    <a:pt x="1482" y="560"/>
                    <a:pt x="1378" y="446"/>
                    <a:pt x="1245" y="427"/>
                  </a:cubicBez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650" name="Freeform 8"/>
            <p:cNvSpPr>
              <a:spLocks/>
            </p:cNvSpPr>
            <p:nvPr/>
          </p:nvSpPr>
          <p:spPr bwMode="auto">
            <a:xfrm>
              <a:off x="3959737" y="4302112"/>
              <a:ext cx="1061269" cy="697206"/>
            </a:xfrm>
            <a:custGeom>
              <a:avLst/>
              <a:gdLst>
                <a:gd name="T0" fmla="*/ 1245 w 1482"/>
                <a:gd name="T1" fmla="*/ 427 h 974"/>
                <a:gd name="T2" fmla="*/ 1245 w 1482"/>
                <a:gd name="T3" fmla="*/ 408 h 974"/>
                <a:gd name="T4" fmla="*/ 836 w 1482"/>
                <a:gd name="T5" fmla="*/ 0 h 974"/>
                <a:gd name="T6" fmla="*/ 496 w 1482"/>
                <a:gd name="T7" fmla="*/ 182 h 974"/>
                <a:gd name="T8" fmla="*/ 384 w 1482"/>
                <a:gd name="T9" fmla="*/ 152 h 974"/>
                <a:gd name="T10" fmla="*/ 252 w 1482"/>
                <a:gd name="T11" fmla="*/ 192 h 974"/>
                <a:gd name="T12" fmla="*/ 147 w 1482"/>
                <a:gd name="T13" fmla="*/ 383 h 974"/>
                <a:gd name="T14" fmla="*/ 0 w 1482"/>
                <a:gd name="T15" fmla="*/ 653 h 974"/>
                <a:gd name="T16" fmla="*/ 286 w 1482"/>
                <a:gd name="T17" fmla="*/ 974 h 974"/>
                <a:gd name="T18" fmla="*/ 321 w 1482"/>
                <a:gd name="T19" fmla="*/ 974 h 974"/>
                <a:gd name="T20" fmla="*/ 354 w 1482"/>
                <a:gd name="T21" fmla="*/ 974 h 974"/>
                <a:gd name="T22" fmla="*/ 1021 w 1482"/>
                <a:gd name="T23" fmla="*/ 974 h 974"/>
                <a:gd name="T24" fmla="*/ 1035 w 1482"/>
                <a:gd name="T25" fmla="*/ 974 h 974"/>
                <a:gd name="T26" fmla="*/ 1051 w 1482"/>
                <a:gd name="T27" fmla="*/ 974 h 974"/>
                <a:gd name="T28" fmla="*/ 1100 w 1482"/>
                <a:gd name="T29" fmla="*/ 974 h 974"/>
                <a:gd name="T30" fmla="*/ 1207 w 1482"/>
                <a:gd name="T31" fmla="*/ 974 h 974"/>
                <a:gd name="T32" fmla="*/ 1482 w 1482"/>
                <a:gd name="T33" fmla="*/ 699 h 974"/>
                <a:gd name="T34" fmla="*/ 1245 w 1482"/>
                <a:gd name="T35" fmla="*/ 4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2" h="974">
                  <a:moveTo>
                    <a:pt x="1245" y="427"/>
                  </a:moveTo>
                  <a:cubicBezTo>
                    <a:pt x="1245" y="422"/>
                    <a:pt x="1245" y="413"/>
                    <a:pt x="1245" y="408"/>
                  </a:cubicBezTo>
                  <a:cubicBezTo>
                    <a:pt x="1245" y="182"/>
                    <a:pt x="1062" y="0"/>
                    <a:pt x="836" y="0"/>
                  </a:cubicBezTo>
                  <a:cubicBezTo>
                    <a:pt x="694" y="0"/>
                    <a:pt x="569" y="73"/>
                    <a:pt x="496" y="182"/>
                  </a:cubicBezTo>
                  <a:cubicBezTo>
                    <a:pt x="463" y="163"/>
                    <a:pt x="425" y="152"/>
                    <a:pt x="384" y="152"/>
                  </a:cubicBezTo>
                  <a:cubicBezTo>
                    <a:pt x="335" y="152"/>
                    <a:pt x="289" y="167"/>
                    <a:pt x="252" y="192"/>
                  </a:cubicBezTo>
                  <a:cubicBezTo>
                    <a:pt x="190" y="233"/>
                    <a:pt x="149" y="304"/>
                    <a:pt x="147" y="383"/>
                  </a:cubicBezTo>
                  <a:cubicBezTo>
                    <a:pt x="60" y="441"/>
                    <a:pt x="0" y="541"/>
                    <a:pt x="0" y="653"/>
                  </a:cubicBezTo>
                  <a:cubicBezTo>
                    <a:pt x="0" y="819"/>
                    <a:pt x="125" y="955"/>
                    <a:pt x="286" y="974"/>
                  </a:cubicBezTo>
                  <a:cubicBezTo>
                    <a:pt x="297" y="974"/>
                    <a:pt x="310" y="974"/>
                    <a:pt x="321" y="974"/>
                  </a:cubicBezTo>
                  <a:cubicBezTo>
                    <a:pt x="332" y="974"/>
                    <a:pt x="343" y="974"/>
                    <a:pt x="354" y="974"/>
                  </a:cubicBezTo>
                  <a:cubicBezTo>
                    <a:pt x="504" y="974"/>
                    <a:pt x="855" y="974"/>
                    <a:pt x="1021" y="974"/>
                  </a:cubicBezTo>
                  <a:cubicBezTo>
                    <a:pt x="1027" y="974"/>
                    <a:pt x="1031" y="974"/>
                    <a:pt x="1035" y="974"/>
                  </a:cubicBezTo>
                  <a:cubicBezTo>
                    <a:pt x="1051" y="974"/>
                    <a:pt x="1051" y="974"/>
                    <a:pt x="1051" y="974"/>
                  </a:cubicBezTo>
                  <a:cubicBezTo>
                    <a:pt x="1060" y="974"/>
                    <a:pt x="1084" y="974"/>
                    <a:pt x="1100" y="974"/>
                  </a:cubicBezTo>
                  <a:cubicBezTo>
                    <a:pt x="1207" y="974"/>
                    <a:pt x="1207" y="974"/>
                    <a:pt x="1207" y="974"/>
                  </a:cubicBezTo>
                  <a:cubicBezTo>
                    <a:pt x="1359" y="972"/>
                    <a:pt x="1482" y="849"/>
                    <a:pt x="1482" y="699"/>
                  </a:cubicBezTo>
                  <a:cubicBezTo>
                    <a:pt x="1482" y="560"/>
                    <a:pt x="1378" y="446"/>
                    <a:pt x="1245" y="427"/>
                  </a:cubicBezTo>
                  <a:close/>
                </a:path>
              </a:pathLst>
            </a:custGeom>
            <a:solidFill>
              <a:schemeClr val="bg1">
                <a:lumMod val="9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Tree>
    <p:extLst>
      <p:ext uri="{BB962C8B-B14F-4D97-AF65-F5344CB8AC3E}">
        <p14:creationId xmlns:p14="http://schemas.microsoft.com/office/powerpoint/2010/main" val="228368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000" fill="hold"/>
                                        <p:tgtEl>
                                          <p:spTgt spid="151"/>
                                        </p:tgtEl>
                                        <p:attrNameLst>
                                          <p:attrName>ppt_x</p:attrName>
                                        </p:attrNameLst>
                                      </p:cBhvr>
                                      <p:tavLst>
                                        <p:tav tm="0">
                                          <p:val>
                                            <p:strVal val="0-#ppt_w/2"/>
                                          </p:val>
                                        </p:tav>
                                        <p:tav tm="100000">
                                          <p:val>
                                            <p:strVal val="#ppt_x"/>
                                          </p:val>
                                        </p:tav>
                                      </p:tavLst>
                                    </p:anim>
                                    <p:anim calcmode="lin" valueType="num">
                                      <p:cBhvr additive="base">
                                        <p:cTn id="8" dur="1000" fill="hold"/>
                                        <p:tgtEl>
                                          <p:spTgt spid="15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1000" fill="hold"/>
                                        <p:tgtEl>
                                          <p:spTgt spid="153"/>
                                        </p:tgtEl>
                                        <p:attrNameLst>
                                          <p:attrName>ppt_x</p:attrName>
                                        </p:attrNameLst>
                                      </p:cBhvr>
                                      <p:tavLst>
                                        <p:tav tm="0">
                                          <p:val>
                                            <p:strVal val="0-#ppt_w/2"/>
                                          </p:val>
                                        </p:tav>
                                        <p:tav tm="100000">
                                          <p:val>
                                            <p:strVal val="#ppt_x"/>
                                          </p:val>
                                        </p:tav>
                                      </p:tavLst>
                                    </p:anim>
                                    <p:anim calcmode="lin" valueType="num">
                                      <p:cBhvr additive="base">
                                        <p:cTn id="12" dur="1000" fill="hold"/>
                                        <p:tgtEl>
                                          <p:spTgt spid="15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54"/>
                                        </p:tgtEl>
                                        <p:attrNameLst>
                                          <p:attrName>style.visibility</p:attrName>
                                        </p:attrNameLst>
                                      </p:cBhvr>
                                      <p:to>
                                        <p:strVal val="visible"/>
                                      </p:to>
                                    </p:set>
                                    <p:anim calcmode="lin" valueType="num">
                                      <p:cBhvr additive="base">
                                        <p:cTn id="15" dur="1000" fill="hold"/>
                                        <p:tgtEl>
                                          <p:spTgt spid="154"/>
                                        </p:tgtEl>
                                        <p:attrNameLst>
                                          <p:attrName>ppt_x</p:attrName>
                                        </p:attrNameLst>
                                      </p:cBhvr>
                                      <p:tavLst>
                                        <p:tav tm="0">
                                          <p:val>
                                            <p:strVal val="0-#ppt_w/2"/>
                                          </p:val>
                                        </p:tav>
                                        <p:tav tm="100000">
                                          <p:val>
                                            <p:strVal val="#ppt_x"/>
                                          </p:val>
                                        </p:tav>
                                      </p:tavLst>
                                    </p:anim>
                                    <p:anim calcmode="lin" valueType="num">
                                      <p:cBhvr additive="base">
                                        <p:cTn id="16" dur="1000" fill="hold"/>
                                        <p:tgtEl>
                                          <p:spTgt spid="154"/>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2" presetClass="entr" presetSubtype="8" decel="100000" fill="hold" grpId="0" nodeType="afterEffect">
                                  <p:stCondLst>
                                    <p:cond delay="0"/>
                                  </p:stCondLst>
                                  <p:childTnLst>
                                    <p:set>
                                      <p:cBhvr>
                                        <p:cTn id="19" dur="1" fill="hold">
                                          <p:stCondLst>
                                            <p:cond delay="0"/>
                                          </p:stCondLst>
                                        </p:cTn>
                                        <p:tgtEl>
                                          <p:spTgt spid="155"/>
                                        </p:tgtEl>
                                        <p:attrNameLst>
                                          <p:attrName>style.visibility</p:attrName>
                                        </p:attrNameLst>
                                      </p:cBhvr>
                                      <p:to>
                                        <p:strVal val="visible"/>
                                      </p:to>
                                    </p:set>
                                    <p:anim calcmode="lin" valueType="num">
                                      <p:cBhvr additive="base">
                                        <p:cTn id="20" dur="1000" fill="hold"/>
                                        <p:tgtEl>
                                          <p:spTgt spid="155"/>
                                        </p:tgtEl>
                                        <p:attrNameLst>
                                          <p:attrName>ppt_x</p:attrName>
                                        </p:attrNameLst>
                                      </p:cBhvr>
                                      <p:tavLst>
                                        <p:tav tm="0">
                                          <p:val>
                                            <p:strVal val="0-#ppt_w/2"/>
                                          </p:val>
                                        </p:tav>
                                        <p:tav tm="100000">
                                          <p:val>
                                            <p:strVal val="#ppt_x"/>
                                          </p:val>
                                        </p:tav>
                                      </p:tavLst>
                                    </p:anim>
                                    <p:anim calcmode="lin" valueType="num">
                                      <p:cBhvr additive="base">
                                        <p:cTn id="21" dur="1000" fill="hold"/>
                                        <p:tgtEl>
                                          <p:spTgt spid="155"/>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157"/>
                                        </p:tgtEl>
                                        <p:attrNameLst>
                                          <p:attrName>style.visibility</p:attrName>
                                        </p:attrNameLst>
                                      </p:cBhvr>
                                      <p:to>
                                        <p:strVal val="visible"/>
                                      </p:to>
                                    </p:set>
                                    <p:anim calcmode="lin" valueType="num">
                                      <p:cBhvr additive="base">
                                        <p:cTn id="24" dur="1000" fill="hold"/>
                                        <p:tgtEl>
                                          <p:spTgt spid="157"/>
                                        </p:tgtEl>
                                        <p:attrNameLst>
                                          <p:attrName>ppt_x</p:attrName>
                                        </p:attrNameLst>
                                      </p:cBhvr>
                                      <p:tavLst>
                                        <p:tav tm="0">
                                          <p:val>
                                            <p:strVal val="0-#ppt_w/2"/>
                                          </p:val>
                                        </p:tav>
                                        <p:tav tm="100000">
                                          <p:val>
                                            <p:strVal val="#ppt_x"/>
                                          </p:val>
                                        </p:tav>
                                      </p:tavLst>
                                    </p:anim>
                                    <p:anim calcmode="lin" valueType="num">
                                      <p:cBhvr additive="base">
                                        <p:cTn id="25" dur="1000" fill="hold"/>
                                        <p:tgtEl>
                                          <p:spTgt spid="15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158"/>
                                        </p:tgtEl>
                                        <p:attrNameLst>
                                          <p:attrName>style.visibility</p:attrName>
                                        </p:attrNameLst>
                                      </p:cBhvr>
                                      <p:to>
                                        <p:strVal val="visible"/>
                                      </p:to>
                                    </p:set>
                                    <p:anim calcmode="lin" valueType="num">
                                      <p:cBhvr additive="base">
                                        <p:cTn id="28" dur="1000" fill="hold"/>
                                        <p:tgtEl>
                                          <p:spTgt spid="158"/>
                                        </p:tgtEl>
                                        <p:attrNameLst>
                                          <p:attrName>ppt_x</p:attrName>
                                        </p:attrNameLst>
                                      </p:cBhvr>
                                      <p:tavLst>
                                        <p:tav tm="0">
                                          <p:val>
                                            <p:strVal val="0-#ppt_w/2"/>
                                          </p:val>
                                        </p:tav>
                                        <p:tav tm="100000">
                                          <p:val>
                                            <p:strVal val="#ppt_x"/>
                                          </p:val>
                                        </p:tav>
                                      </p:tavLst>
                                    </p:anim>
                                    <p:anim calcmode="lin" valueType="num">
                                      <p:cBhvr additive="base">
                                        <p:cTn id="29" dur="1000" fill="hold"/>
                                        <p:tgtEl>
                                          <p:spTgt spid="158"/>
                                        </p:tgtEl>
                                        <p:attrNameLst>
                                          <p:attrName>ppt_y</p:attrName>
                                        </p:attrNameLst>
                                      </p:cBhvr>
                                      <p:tavLst>
                                        <p:tav tm="0">
                                          <p:val>
                                            <p:strVal val="#ppt_y"/>
                                          </p:val>
                                        </p:tav>
                                        <p:tav tm="100000">
                                          <p:val>
                                            <p:strVal val="#ppt_y"/>
                                          </p:val>
                                        </p:tav>
                                      </p:tavLst>
                                    </p:anim>
                                  </p:childTnLst>
                                </p:cTn>
                              </p:par>
                            </p:childTnLst>
                          </p:cTn>
                        </p:par>
                        <p:par>
                          <p:cTn id="30" fill="hold">
                            <p:stCondLst>
                              <p:cond delay="24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7" grpId="0" animBg="1"/>
      <p:bldP spid="158" grpId="0" animBg="1"/>
      <p:bldP spid="151" grpId="0" animBg="1"/>
      <p:bldP spid="153" grpId="0" animBg="1"/>
      <p:bldP spid="15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002050"/>
        </a:solidFill>
        <a:effectLst/>
      </p:bgPr>
    </p:bg>
    <p:spTree>
      <p:nvGrpSpPr>
        <p:cNvPr id="1" name=""/>
        <p:cNvGrpSpPr/>
        <p:nvPr/>
      </p:nvGrpSpPr>
      <p:grpSpPr>
        <a:xfrm>
          <a:off x="0" y="0"/>
          <a:ext cx="0" cy="0"/>
          <a:chOff x="0" y="0"/>
          <a:chExt cx="0" cy="0"/>
        </a:xfrm>
      </p:grpSpPr>
      <p:grpSp>
        <p:nvGrpSpPr>
          <p:cNvPr id="17" name="Group 16"/>
          <p:cNvGrpSpPr/>
          <p:nvPr/>
        </p:nvGrpSpPr>
        <p:grpSpPr>
          <a:xfrm>
            <a:off x="269239" y="4490505"/>
            <a:ext cx="11653523" cy="2075983"/>
            <a:chOff x="274638" y="4580052"/>
            <a:chExt cx="11887200" cy="2117611"/>
          </a:xfrm>
        </p:grpSpPr>
        <p:sp>
          <p:nvSpPr>
            <p:cNvPr id="46" name="Rectangle 45"/>
            <p:cNvSpPr/>
            <p:nvPr/>
          </p:nvSpPr>
          <p:spPr>
            <a:xfrm>
              <a:off x="274638" y="4580052"/>
              <a:ext cx="11887200" cy="21176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79285" rIns="179285" bIns="134464" numCol="1" spcCol="0" rtlCol="0" fromWordArt="0" anchor="t" anchorCtr="0" forceAA="0" compatLnSpc="1">
              <a:prstTxWarp prst="textNoShape">
                <a:avLst/>
              </a:prstTxWarp>
              <a:noAutofit/>
            </a:bodyPr>
            <a:lstStyle/>
            <a:p>
              <a:pPr defTabSz="914228"/>
              <a:r>
                <a:rPr lang="en-US" sz="2745" dirty="0" err="1">
                  <a:solidFill>
                    <a:srgbClr val="FFFFFF"/>
                  </a:solidFill>
                  <a:latin typeface="Segoe UI Light"/>
                  <a:cs typeface="Andalus" panose="02020603050405020304" pitchFamily="18" charset="-78"/>
                </a:rPr>
                <a:t>Fichiers</a:t>
              </a:r>
              <a:r>
                <a:rPr lang="en-US" sz="2745" dirty="0">
                  <a:solidFill>
                    <a:srgbClr val="FFFFFF"/>
                  </a:solidFill>
                  <a:latin typeface="Segoe UI Light"/>
                  <a:cs typeface="Andalus" panose="02020603050405020304" pitchFamily="18" charset="-78"/>
                </a:rPr>
                <a:t> de</a:t>
              </a:r>
            </a:p>
            <a:p>
              <a:pPr defTabSz="914228"/>
              <a:r>
                <a:rPr lang="en-US" sz="2745" dirty="0" err="1">
                  <a:solidFill>
                    <a:srgbClr val="FFFFFF"/>
                  </a:solidFill>
                  <a:latin typeface="Segoe UI Light"/>
                  <a:cs typeface="Andalus" panose="02020603050405020304" pitchFamily="18" charset="-78"/>
                </a:rPr>
                <a:t>données</a:t>
              </a:r>
              <a:r>
                <a:rPr lang="en-US" sz="2745" dirty="0">
                  <a:solidFill>
                    <a:srgbClr val="FFFFFF"/>
                  </a:solidFill>
                  <a:latin typeface="Segoe UI Light"/>
                  <a:cs typeface="Andalus" panose="02020603050405020304" pitchFamily="18" charset="-78"/>
                </a:rPr>
                <a:t> </a:t>
              </a:r>
              <a:r>
                <a:rPr lang="en-US" sz="2745" dirty="0" err="1">
                  <a:solidFill>
                    <a:srgbClr val="FFFFFF"/>
                  </a:solidFill>
                  <a:latin typeface="Segoe UI Light"/>
                  <a:cs typeface="Andalus" panose="02020603050405020304" pitchFamily="18" charset="-78"/>
                </a:rPr>
                <a:t>dans</a:t>
              </a:r>
              <a:endParaRPr lang="en-US" sz="2745" dirty="0">
                <a:solidFill>
                  <a:srgbClr val="FFFFFF"/>
                </a:solidFill>
                <a:latin typeface="Segoe UI Light"/>
                <a:cs typeface="Andalus" panose="02020603050405020304" pitchFamily="18" charset="-78"/>
              </a:endParaRPr>
            </a:p>
            <a:p>
              <a:pPr defTabSz="914228"/>
              <a:r>
                <a:rPr lang="en-US" sz="2745" dirty="0">
                  <a:solidFill>
                    <a:srgbClr val="FFFFFF"/>
                  </a:solidFill>
                  <a:latin typeface="Segoe UI Light"/>
                  <a:cs typeface="Andalus" panose="02020603050405020304" pitchFamily="18" charset="-78"/>
                </a:rPr>
                <a:t>Windows Azure</a:t>
              </a:r>
            </a:p>
          </p:txBody>
        </p:sp>
        <p:sp>
          <p:nvSpPr>
            <p:cNvPr id="47" name="Freeform 46"/>
            <p:cNvSpPr>
              <a:spLocks noEditPoints="1"/>
            </p:cNvSpPr>
            <p:nvPr/>
          </p:nvSpPr>
          <p:spPr bwMode="black">
            <a:xfrm>
              <a:off x="3422872" y="4806645"/>
              <a:ext cx="636327" cy="128320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dirty="0">
                <a:solidFill>
                  <a:srgbClr val="000000"/>
                </a:solidFill>
              </a:endParaRPr>
            </a:p>
          </p:txBody>
        </p:sp>
        <p:sp>
          <p:nvSpPr>
            <p:cNvPr id="48" name="TextBox 47"/>
            <p:cNvSpPr txBox="1"/>
            <p:nvPr/>
          </p:nvSpPr>
          <p:spPr>
            <a:xfrm>
              <a:off x="3341867" y="6243327"/>
              <a:ext cx="1581150" cy="276999"/>
            </a:xfrm>
            <a:prstGeom prst="rect">
              <a:avLst/>
            </a:prstGeom>
            <a:noFill/>
          </p:spPr>
          <p:txBody>
            <a:bodyPr wrap="square" rtlCol="0">
              <a:spAutoFit/>
            </a:bodyPr>
            <a:lstStyle/>
            <a:p>
              <a:pPr algn="ctr" defTabSz="914314"/>
              <a:r>
                <a:rPr lang="en-US" sz="1176" b="1" dirty="0">
                  <a:solidFill>
                    <a:srgbClr val="FFFFFF"/>
                  </a:solidFill>
                </a:rPr>
                <a:t>A DEMEURE</a:t>
              </a:r>
            </a:p>
          </p:txBody>
        </p:sp>
        <p:sp>
          <p:nvSpPr>
            <p:cNvPr id="49" name="TextBox 48"/>
            <p:cNvSpPr txBox="1"/>
            <p:nvPr/>
          </p:nvSpPr>
          <p:spPr>
            <a:xfrm>
              <a:off x="9037637" y="6243327"/>
              <a:ext cx="2577619" cy="276999"/>
            </a:xfrm>
            <a:prstGeom prst="rect">
              <a:avLst/>
            </a:prstGeom>
            <a:noFill/>
          </p:spPr>
          <p:txBody>
            <a:bodyPr wrap="square" rtlCol="0">
              <a:spAutoFit/>
            </a:bodyPr>
            <a:lstStyle/>
            <a:p>
              <a:pPr defTabSz="914314"/>
              <a:r>
                <a:rPr lang="en-US" sz="1176" b="1" dirty="0">
                  <a:solidFill>
                    <a:srgbClr val="FFFFFF"/>
                  </a:solidFill>
                </a:rPr>
                <a:t>WINDOWS AZURE STORAGE </a:t>
              </a:r>
            </a:p>
          </p:txBody>
        </p:sp>
        <p:grpSp>
          <p:nvGrpSpPr>
            <p:cNvPr id="51" name="Group 50"/>
            <p:cNvGrpSpPr/>
            <p:nvPr/>
          </p:nvGrpSpPr>
          <p:grpSpPr>
            <a:xfrm>
              <a:off x="9320457" y="5234610"/>
              <a:ext cx="1031876" cy="809182"/>
              <a:chOff x="8958951" y="2749242"/>
              <a:chExt cx="604149" cy="473766"/>
            </a:xfrm>
          </p:grpSpPr>
          <p:sp>
            <p:nvSpPr>
              <p:cNvPr id="53" name="Freeform 7"/>
              <p:cNvSpPr>
                <a:spLocks noEditPoints="1"/>
              </p:cNvSpPr>
              <p:nvPr/>
            </p:nvSpPr>
            <p:spPr bwMode="auto">
              <a:xfrm>
                <a:off x="8958951" y="2917060"/>
                <a:ext cx="604149" cy="138129"/>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sp>
            <p:nvSpPr>
              <p:cNvPr id="55" name="Freeform 8"/>
              <p:cNvSpPr>
                <a:spLocks noEditPoints="1"/>
              </p:cNvSpPr>
              <p:nvPr/>
            </p:nvSpPr>
            <p:spPr bwMode="auto">
              <a:xfrm>
                <a:off x="8958951" y="3086171"/>
                <a:ext cx="604149" cy="136837"/>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sp>
            <p:nvSpPr>
              <p:cNvPr id="52" name="Freeform 6"/>
              <p:cNvSpPr>
                <a:spLocks noEditPoints="1"/>
              </p:cNvSpPr>
              <p:nvPr/>
            </p:nvSpPr>
            <p:spPr bwMode="auto">
              <a:xfrm>
                <a:off x="8958951" y="2749242"/>
                <a:ext cx="604149" cy="138129"/>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grpSp>
        <p:sp>
          <p:nvSpPr>
            <p:cNvPr id="57" name="Freeform 128"/>
            <p:cNvSpPr>
              <a:spLocks noChangeAspect="1"/>
            </p:cNvSpPr>
            <p:nvPr/>
          </p:nvSpPr>
          <p:spPr bwMode="black">
            <a:xfrm>
              <a:off x="10263161" y="4703293"/>
              <a:ext cx="1342825" cy="73944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8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a:gradFill>
                  <a:gsLst>
                    <a:gs pos="36283">
                      <a:srgbClr val="000000"/>
                    </a:gs>
                    <a:gs pos="28000">
                      <a:srgbClr val="000000"/>
                    </a:gs>
                  </a:gsLst>
                  <a:lin ang="5400000" scaled="0"/>
                </a:gradFill>
              </a:endParaRPr>
            </a:p>
          </p:txBody>
        </p:sp>
        <p:sp>
          <p:nvSpPr>
            <p:cNvPr id="58" name="Shape 57"/>
            <p:cNvSpPr/>
            <p:nvPr/>
          </p:nvSpPr>
          <p:spPr>
            <a:xfrm rot="1800000">
              <a:off x="5714937" y="4582376"/>
              <a:ext cx="2741460" cy="2112961"/>
            </a:xfrm>
            <a:prstGeom prst="swooshArrow">
              <a:avLst>
                <a:gd name="adj1" fmla="val 16310"/>
                <a:gd name="adj2" fmla="val 31370"/>
              </a:avLst>
            </a:prstGeom>
            <a:solidFill>
              <a:schemeClr val="accent6">
                <a:alpha val="80000"/>
              </a:schemeClr>
            </a:solidFill>
            <a:ln>
              <a:noFill/>
            </a:ln>
            <a:effectLst>
              <a:outerShdw dist="177800" dir="2700000" algn="tl" rotWithShape="0">
                <a:schemeClr val="tx1">
                  <a:alpha val="1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17" name="Rectangle 116"/>
          <p:cNvSpPr/>
          <p:nvPr/>
        </p:nvSpPr>
        <p:spPr>
          <a:xfrm>
            <a:off x="4751364" y="291515"/>
            <a:ext cx="2706392" cy="5998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134464" rIns="89642" bIns="134464" numCol="1" spcCol="0" rtlCol="0" fromWordArt="0" anchor="b" anchorCtr="0" forceAA="0" compatLnSpc="1">
            <a:prstTxWarp prst="textNoShape">
              <a:avLst/>
            </a:prstTxWarp>
            <a:noAutofit/>
          </a:bodyPr>
          <a:lstStyle/>
          <a:p>
            <a:pPr algn="ctr" defTabSz="914314"/>
            <a:endParaRPr lang="en-US" sz="1961" dirty="0">
              <a:solidFill>
                <a:srgbClr val="FFFFFF"/>
              </a:solidFill>
            </a:endParaRPr>
          </a:p>
        </p:txBody>
      </p:sp>
      <p:grpSp>
        <p:nvGrpSpPr>
          <p:cNvPr id="13" name="Group 12"/>
          <p:cNvGrpSpPr/>
          <p:nvPr/>
        </p:nvGrpSpPr>
        <p:grpSpPr>
          <a:xfrm>
            <a:off x="269239" y="291515"/>
            <a:ext cx="11653523" cy="2203502"/>
            <a:chOff x="274638" y="296863"/>
            <a:chExt cx="11887200" cy="2247687"/>
          </a:xfrm>
        </p:grpSpPr>
        <p:sp>
          <p:nvSpPr>
            <p:cNvPr id="7" name="Rectangle 6"/>
            <p:cNvSpPr/>
            <p:nvPr/>
          </p:nvSpPr>
          <p:spPr>
            <a:xfrm>
              <a:off x="274638" y="296863"/>
              <a:ext cx="11887200" cy="211761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179285" bIns="134464" numCol="1" spcCol="0" rtlCol="0" fromWordArt="0" anchor="t" anchorCtr="0" forceAA="0" compatLnSpc="1">
              <a:prstTxWarp prst="textNoShape">
                <a:avLst/>
              </a:prstTxWarp>
              <a:noAutofit/>
            </a:bodyPr>
            <a:lstStyle/>
            <a:p>
              <a:pPr defTabSz="914228"/>
              <a:r>
                <a:rPr lang="en-US" sz="2745" dirty="0">
                  <a:solidFill>
                    <a:srgbClr val="FFFFFF"/>
                  </a:solidFill>
                  <a:latin typeface="Segoe UI Light"/>
                  <a:cs typeface="Andalus" panose="02020603050405020304" pitchFamily="18" charset="-78"/>
                </a:rPr>
                <a:t>Replica</a:t>
              </a:r>
            </a:p>
            <a:p>
              <a:pPr defTabSz="914228"/>
              <a:r>
                <a:rPr lang="en-US" sz="2745" dirty="0" err="1">
                  <a:solidFill>
                    <a:srgbClr val="FFFFFF"/>
                  </a:solidFill>
                  <a:latin typeface="Segoe UI Light"/>
                  <a:cs typeface="Andalus" panose="02020603050405020304" pitchFamily="18" charset="-78"/>
                </a:rPr>
                <a:t>AlwaysOn</a:t>
              </a:r>
              <a:endParaRPr lang="en-US" sz="2745" dirty="0">
                <a:solidFill>
                  <a:srgbClr val="FFFFFF"/>
                </a:solidFill>
                <a:latin typeface="Segoe UI Light"/>
                <a:cs typeface="Andalus" panose="02020603050405020304" pitchFamily="18" charset="-78"/>
              </a:endParaRPr>
            </a:p>
            <a:p>
              <a:pPr defTabSz="914228"/>
              <a:endParaRPr lang="en-US" sz="2745" dirty="0">
                <a:solidFill>
                  <a:srgbClr val="FFFFFF"/>
                </a:solidFill>
                <a:latin typeface="Segoe UI Light"/>
                <a:cs typeface="Andalus" panose="02020603050405020304" pitchFamily="18" charset="-78"/>
              </a:endParaRPr>
            </a:p>
          </p:txBody>
        </p:sp>
        <p:sp>
          <p:nvSpPr>
            <p:cNvPr id="83" name="Freeform 82"/>
            <p:cNvSpPr>
              <a:spLocks noEditPoints="1"/>
            </p:cNvSpPr>
            <p:nvPr/>
          </p:nvSpPr>
          <p:spPr bwMode="black">
            <a:xfrm>
              <a:off x="3422872" y="565025"/>
              <a:ext cx="636327" cy="128320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dirty="0">
                <a:solidFill>
                  <a:srgbClr val="000000"/>
                </a:solidFill>
              </a:endParaRPr>
            </a:p>
          </p:txBody>
        </p:sp>
        <p:sp>
          <p:nvSpPr>
            <p:cNvPr id="85" name="Flowchart: Magnetic Disk 86"/>
            <p:cNvSpPr/>
            <p:nvPr/>
          </p:nvSpPr>
          <p:spPr bwMode="auto">
            <a:xfrm>
              <a:off x="4199131" y="1339181"/>
              <a:ext cx="538830" cy="647510"/>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a:xfrm>
              <a:off x="3151585" y="911973"/>
              <a:ext cx="1961715" cy="389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1372" dirty="0" err="1">
                  <a:solidFill>
                    <a:srgbClr val="FFFFFF"/>
                  </a:solidFill>
                </a:rPr>
                <a:t>Primaire</a:t>
              </a:r>
              <a:endParaRPr lang="en-US" sz="1372" dirty="0">
                <a:solidFill>
                  <a:srgbClr val="FFFFFF"/>
                </a:solidFill>
              </a:endParaRPr>
            </a:p>
          </p:txBody>
        </p:sp>
        <p:sp>
          <p:nvSpPr>
            <p:cNvPr id="87" name="Isosceles Triangle 86"/>
            <p:cNvSpPr/>
            <p:nvPr/>
          </p:nvSpPr>
          <p:spPr>
            <a:xfrm rot="16200000">
              <a:off x="3207966" y="1244701"/>
              <a:ext cx="155716" cy="268477"/>
            </a:xfrm>
            <a:prstGeom prst="triangle">
              <a:avLst>
                <a:gd name="adj" fmla="val 1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961" dirty="0">
                <a:solidFill>
                  <a:srgbClr val="68217A"/>
                </a:solidFill>
              </a:endParaRPr>
            </a:p>
          </p:txBody>
        </p:sp>
        <p:sp>
          <p:nvSpPr>
            <p:cNvPr id="5" name="TextBox 4"/>
            <p:cNvSpPr txBox="1"/>
            <p:nvPr/>
          </p:nvSpPr>
          <p:spPr>
            <a:xfrm>
              <a:off x="3341867" y="2019349"/>
              <a:ext cx="1581150" cy="276999"/>
            </a:xfrm>
            <a:prstGeom prst="rect">
              <a:avLst/>
            </a:prstGeom>
            <a:noFill/>
          </p:spPr>
          <p:txBody>
            <a:bodyPr wrap="square" rtlCol="0">
              <a:spAutoFit/>
            </a:bodyPr>
            <a:lstStyle/>
            <a:p>
              <a:pPr algn="ctr" defTabSz="914314"/>
              <a:r>
                <a:rPr lang="en-US" sz="1176" b="1" dirty="0">
                  <a:solidFill>
                    <a:srgbClr val="FFFFFF"/>
                  </a:solidFill>
                </a:rPr>
                <a:t>A DEMEURE</a:t>
              </a:r>
            </a:p>
          </p:txBody>
        </p:sp>
        <p:sp>
          <p:nvSpPr>
            <p:cNvPr id="101" name="TextBox 100"/>
            <p:cNvSpPr txBox="1"/>
            <p:nvPr/>
          </p:nvSpPr>
          <p:spPr>
            <a:xfrm>
              <a:off x="9037638" y="2019349"/>
              <a:ext cx="2965176" cy="276999"/>
            </a:xfrm>
            <a:prstGeom prst="rect">
              <a:avLst/>
            </a:prstGeom>
            <a:noFill/>
          </p:spPr>
          <p:txBody>
            <a:bodyPr wrap="square" rtlCol="0">
              <a:spAutoFit/>
            </a:bodyPr>
            <a:lstStyle/>
            <a:p>
              <a:pPr defTabSz="914314"/>
              <a:r>
                <a:rPr lang="en-US" sz="1176" b="1" dirty="0">
                  <a:solidFill>
                    <a:srgbClr val="FFFFFF"/>
                  </a:solidFill>
                </a:rPr>
                <a:t>WINDOWS AZURE VIRTUAL MACHINE</a:t>
              </a:r>
            </a:p>
          </p:txBody>
        </p:sp>
        <p:sp>
          <p:nvSpPr>
            <p:cNvPr id="115" name="Isosceles Triangle 114"/>
            <p:cNvSpPr/>
            <p:nvPr/>
          </p:nvSpPr>
          <p:spPr>
            <a:xfrm rot="16200000">
              <a:off x="9105451" y="1244701"/>
              <a:ext cx="155716" cy="268477"/>
            </a:xfrm>
            <a:prstGeom prst="triangle">
              <a:avLst>
                <a:gd name="adj" fmla="val 10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961" dirty="0">
                <a:solidFill>
                  <a:srgbClr val="68217A"/>
                </a:solidFill>
              </a:endParaRPr>
            </a:p>
          </p:txBody>
        </p:sp>
        <p:sp>
          <p:nvSpPr>
            <p:cNvPr id="116" name="Flowchart: Magnetic Disk 86"/>
            <p:cNvSpPr/>
            <p:nvPr/>
          </p:nvSpPr>
          <p:spPr bwMode="auto">
            <a:xfrm>
              <a:off x="10563647" y="1339181"/>
              <a:ext cx="538830" cy="647510"/>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8" name="Shape 97"/>
            <p:cNvSpPr/>
            <p:nvPr/>
          </p:nvSpPr>
          <p:spPr>
            <a:xfrm rot="1800000">
              <a:off x="5714937" y="431589"/>
              <a:ext cx="2741460" cy="2112961"/>
            </a:xfrm>
            <a:prstGeom prst="swooshArrow">
              <a:avLst>
                <a:gd name="adj1" fmla="val 16310"/>
                <a:gd name="adj2" fmla="val 31370"/>
              </a:avLst>
            </a:prstGeom>
            <a:solidFill>
              <a:schemeClr val="accent6">
                <a:alpha val="80000"/>
              </a:schemeClr>
            </a:solidFill>
            <a:ln>
              <a:noFill/>
            </a:ln>
            <a:effectLst>
              <a:outerShdw dist="177800" dir="2700000" algn="tl" rotWithShape="0">
                <a:schemeClr val="tx1">
                  <a:alpha val="1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6" name="Picture 35"/>
            <p:cNvPicPr>
              <a:picLocks noChangeAspect="1"/>
            </p:cNvPicPr>
            <p:nvPr/>
          </p:nvPicPr>
          <p:blipFill>
            <a:blip r:embed="rId3"/>
            <a:stretch>
              <a:fillRect/>
            </a:stretch>
          </p:blipFill>
          <p:spPr>
            <a:xfrm>
              <a:off x="9331733" y="1336723"/>
              <a:ext cx="1084894" cy="473408"/>
            </a:xfrm>
            <a:prstGeom prst="rect">
              <a:avLst/>
            </a:prstGeom>
          </p:spPr>
        </p:pic>
        <p:sp>
          <p:nvSpPr>
            <p:cNvPr id="42" name="Freeform 128"/>
            <p:cNvSpPr>
              <a:spLocks noChangeAspect="1"/>
            </p:cNvSpPr>
            <p:nvPr/>
          </p:nvSpPr>
          <p:spPr bwMode="black">
            <a:xfrm>
              <a:off x="10275861" y="427622"/>
              <a:ext cx="1342825" cy="73944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8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a:gradFill>
                  <a:gsLst>
                    <a:gs pos="36283">
                      <a:srgbClr val="000000"/>
                    </a:gs>
                    <a:gs pos="28000">
                      <a:srgbClr val="000000"/>
                    </a:gs>
                  </a:gsLst>
                  <a:lin ang="5400000" scaled="0"/>
                </a:gradFill>
              </a:endParaRPr>
            </a:p>
          </p:txBody>
        </p:sp>
        <p:pic>
          <p:nvPicPr>
            <p:cNvPr id="59" name="Picture 58"/>
            <p:cNvPicPr>
              <a:picLocks noChangeAspect="1"/>
            </p:cNvPicPr>
            <p:nvPr/>
          </p:nvPicPr>
          <p:blipFill>
            <a:blip r:embed="rId3"/>
            <a:stretch>
              <a:fillRect/>
            </a:stretch>
          </p:blipFill>
          <p:spPr>
            <a:xfrm>
              <a:off x="9331733" y="770763"/>
              <a:ext cx="1084894" cy="473408"/>
            </a:xfrm>
            <a:prstGeom prst="rect">
              <a:avLst/>
            </a:prstGeom>
          </p:spPr>
        </p:pic>
        <p:sp>
          <p:nvSpPr>
            <p:cNvPr id="114" name="Rectangle 113"/>
            <p:cNvSpPr/>
            <p:nvPr/>
          </p:nvSpPr>
          <p:spPr>
            <a:xfrm>
              <a:off x="9049069" y="911973"/>
              <a:ext cx="1965960" cy="389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1372" dirty="0" err="1">
                  <a:solidFill>
                    <a:srgbClr val="FFFFFF"/>
                  </a:solidFill>
                </a:rPr>
                <a:t>Secondaire</a:t>
              </a:r>
              <a:endParaRPr lang="en-US" sz="1372" dirty="0">
                <a:solidFill>
                  <a:srgbClr val="FFFFFF"/>
                </a:solidFill>
              </a:endParaRPr>
            </a:p>
          </p:txBody>
        </p:sp>
      </p:grpSp>
      <p:grpSp>
        <p:nvGrpSpPr>
          <p:cNvPr id="15" name="Group 14"/>
          <p:cNvGrpSpPr/>
          <p:nvPr/>
        </p:nvGrpSpPr>
        <p:grpSpPr>
          <a:xfrm>
            <a:off x="269239" y="2391009"/>
            <a:ext cx="11653523" cy="2138603"/>
            <a:chOff x="274638" y="2438457"/>
            <a:chExt cx="11887200" cy="2181486"/>
          </a:xfrm>
        </p:grpSpPr>
        <p:grpSp>
          <p:nvGrpSpPr>
            <p:cNvPr id="11" name="Group 10"/>
            <p:cNvGrpSpPr/>
            <p:nvPr/>
          </p:nvGrpSpPr>
          <p:grpSpPr>
            <a:xfrm>
              <a:off x="274638" y="2438457"/>
              <a:ext cx="11887200" cy="2117611"/>
              <a:chOff x="274638" y="2438457"/>
              <a:chExt cx="11887200" cy="2117611"/>
            </a:xfrm>
          </p:grpSpPr>
          <p:sp>
            <p:nvSpPr>
              <p:cNvPr id="54" name="Rectangle 53"/>
              <p:cNvSpPr/>
              <p:nvPr/>
            </p:nvSpPr>
            <p:spPr>
              <a:xfrm>
                <a:off x="274638" y="2438457"/>
                <a:ext cx="11887200" cy="211761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34464" rIns="179285" bIns="134464" numCol="1" spcCol="0" rtlCol="0" fromWordArt="0" anchor="t" anchorCtr="0" forceAA="0" compatLnSpc="1">
                <a:prstTxWarp prst="textNoShape">
                  <a:avLst/>
                </a:prstTxWarp>
                <a:noAutofit/>
              </a:bodyPr>
              <a:lstStyle/>
              <a:p>
                <a:pPr defTabSz="914228"/>
                <a:r>
                  <a:rPr lang="en-US" sz="2745" dirty="0">
                    <a:solidFill>
                      <a:srgbClr val="FFFFFF"/>
                    </a:solidFill>
                    <a:latin typeface="Segoe UI Light"/>
                    <a:cs typeface="Andalus" panose="02020603050405020304" pitchFamily="18" charset="-78"/>
                  </a:rPr>
                  <a:t>Backup </a:t>
                </a:r>
                <a:r>
                  <a:rPr lang="en-US" sz="2745" dirty="0" err="1">
                    <a:solidFill>
                      <a:srgbClr val="FFFFFF"/>
                    </a:solidFill>
                    <a:latin typeface="Segoe UI Light"/>
                    <a:cs typeface="Andalus" panose="02020603050405020304" pitchFamily="18" charset="-78"/>
                  </a:rPr>
                  <a:t>dans</a:t>
                </a:r>
                <a:r>
                  <a:rPr lang="en-US" sz="2745" dirty="0">
                    <a:solidFill>
                      <a:srgbClr val="FFFFFF"/>
                    </a:solidFill>
                    <a:latin typeface="Segoe UI Light"/>
                    <a:cs typeface="Andalus" panose="02020603050405020304" pitchFamily="18" charset="-78"/>
                  </a:rPr>
                  <a:t> </a:t>
                </a:r>
              </a:p>
              <a:p>
                <a:pPr defTabSz="914228"/>
                <a:r>
                  <a:rPr lang="en-US" sz="2745" dirty="0">
                    <a:solidFill>
                      <a:srgbClr val="FFFFFF"/>
                    </a:solidFill>
                    <a:latin typeface="Segoe UI Light"/>
                    <a:cs typeface="Andalus" panose="02020603050405020304" pitchFamily="18" charset="-78"/>
                  </a:rPr>
                  <a:t>Windows Azure</a:t>
                </a:r>
              </a:p>
            </p:txBody>
          </p:sp>
          <p:sp>
            <p:nvSpPr>
              <p:cNvPr id="89" name="Freeform 88"/>
              <p:cNvSpPr>
                <a:spLocks noEditPoints="1"/>
              </p:cNvSpPr>
              <p:nvPr/>
            </p:nvSpPr>
            <p:spPr bwMode="black">
              <a:xfrm>
                <a:off x="3422872" y="2706619"/>
                <a:ext cx="636327" cy="1283206"/>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dirty="0">
                  <a:solidFill>
                    <a:srgbClr val="000000"/>
                  </a:solidFill>
                </a:endParaRPr>
              </a:p>
            </p:txBody>
          </p:sp>
          <p:sp>
            <p:nvSpPr>
              <p:cNvPr id="91" name="Flowchart: Magnetic Disk 86"/>
              <p:cNvSpPr/>
              <p:nvPr/>
            </p:nvSpPr>
            <p:spPr bwMode="auto">
              <a:xfrm>
                <a:off x="4199131" y="3480775"/>
                <a:ext cx="538830" cy="647510"/>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3341867" y="4175959"/>
                <a:ext cx="1581150" cy="276999"/>
              </a:xfrm>
              <a:prstGeom prst="rect">
                <a:avLst/>
              </a:prstGeom>
              <a:noFill/>
            </p:spPr>
            <p:txBody>
              <a:bodyPr wrap="square" rtlCol="0">
                <a:spAutoFit/>
              </a:bodyPr>
              <a:lstStyle/>
              <a:p>
                <a:pPr algn="ctr" defTabSz="914314"/>
                <a:r>
                  <a:rPr lang="en-US" sz="1176" b="1" dirty="0">
                    <a:solidFill>
                      <a:srgbClr val="FFFFFF"/>
                    </a:solidFill>
                  </a:rPr>
                  <a:t>A DEMEURE</a:t>
                </a:r>
              </a:p>
            </p:txBody>
          </p:sp>
          <p:sp>
            <p:nvSpPr>
              <p:cNvPr id="102" name="TextBox 101"/>
              <p:cNvSpPr txBox="1"/>
              <p:nvPr/>
            </p:nvSpPr>
            <p:spPr>
              <a:xfrm>
                <a:off x="9037638" y="4175959"/>
                <a:ext cx="2835048" cy="276999"/>
              </a:xfrm>
              <a:prstGeom prst="rect">
                <a:avLst/>
              </a:prstGeom>
              <a:noFill/>
            </p:spPr>
            <p:txBody>
              <a:bodyPr wrap="square" rtlCol="0">
                <a:spAutoFit/>
              </a:bodyPr>
              <a:lstStyle/>
              <a:p>
                <a:pPr defTabSz="914314"/>
                <a:r>
                  <a:rPr lang="en-US" sz="1176" b="1" dirty="0">
                    <a:solidFill>
                      <a:srgbClr val="FFFFFF"/>
                    </a:solidFill>
                  </a:rPr>
                  <a:t>WINDOWS AZURE STORAGE </a:t>
                </a:r>
              </a:p>
            </p:txBody>
          </p:sp>
          <p:grpSp>
            <p:nvGrpSpPr>
              <p:cNvPr id="118" name="Group 117"/>
              <p:cNvGrpSpPr/>
              <p:nvPr/>
            </p:nvGrpSpPr>
            <p:grpSpPr>
              <a:xfrm>
                <a:off x="9339870" y="3166741"/>
                <a:ext cx="1031876" cy="809184"/>
                <a:chOff x="9489343" y="2989902"/>
                <a:chExt cx="1031876" cy="809184"/>
              </a:xfrm>
            </p:grpSpPr>
            <p:sp>
              <p:nvSpPr>
                <p:cNvPr id="119" name="Freeform 6"/>
                <p:cNvSpPr>
                  <a:spLocks noEditPoints="1"/>
                </p:cNvSpPr>
                <p:nvPr/>
              </p:nvSpPr>
              <p:spPr bwMode="auto">
                <a:xfrm>
                  <a:off x="9489343" y="2989902"/>
                  <a:ext cx="1031876" cy="235921"/>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sp>
              <p:nvSpPr>
                <p:cNvPr id="120" name="Freeform 7"/>
                <p:cNvSpPr>
                  <a:spLocks noEditPoints="1"/>
                </p:cNvSpPr>
                <p:nvPr/>
              </p:nvSpPr>
              <p:spPr bwMode="auto">
                <a:xfrm>
                  <a:off x="9489343" y="3276533"/>
                  <a:ext cx="1031876" cy="235921"/>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sp>
              <p:nvSpPr>
                <p:cNvPr id="125" name="Freeform 8"/>
                <p:cNvSpPr>
                  <a:spLocks noEditPoints="1"/>
                </p:cNvSpPr>
                <p:nvPr/>
              </p:nvSpPr>
              <p:spPr bwMode="auto">
                <a:xfrm>
                  <a:off x="9489343" y="3565371"/>
                  <a:ext cx="1031876" cy="233715"/>
                </a:xfrm>
                <a:custGeom>
                  <a:avLst/>
                  <a:gdLst>
                    <a:gd name="T0" fmla="*/ 0 w 198"/>
                    <a:gd name="T1" fmla="*/ 42 h 45"/>
                    <a:gd name="T2" fmla="*/ 3 w 198"/>
                    <a:gd name="T3" fmla="*/ 45 h 45"/>
                    <a:gd name="T4" fmla="*/ 195 w 198"/>
                    <a:gd name="T5" fmla="*/ 45 h 45"/>
                    <a:gd name="T6" fmla="*/ 198 w 198"/>
                    <a:gd name="T7" fmla="*/ 42 h 45"/>
                    <a:gd name="T8" fmla="*/ 198 w 198"/>
                    <a:gd name="T9" fmla="*/ 3 h 45"/>
                    <a:gd name="T10" fmla="*/ 195 w 198"/>
                    <a:gd name="T11" fmla="*/ 0 h 45"/>
                    <a:gd name="T12" fmla="*/ 195 w 198"/>
                    <a:gd name="T13" fmla="*/ 0 h 45"/>
                    <a:gd name="T14" fmla="*/ 3 w 198"/>
                    <a:gd name="T15" fmla="*/ 0 h 45"/>
                    <a:gd name="T16" fmla="*/ 0 w 198"/>
                    <a:gd name="T17" fmla="*/ 3 h 45"/>
                    <a:gd name="T18" fmla="*/ 0 w 198"/>
                    <a:gd name="T19" fmla="*/ 42 h 45"/>
                    <a:gd name="T20" fmla="*/ 174 w 198"/>
                    <a:gd name="T21" fmla="*/ 33 h 45"/>
                    <a:gd name="T22" fmla="*/ 163 w 198"/>
                    <a:gd name="T23" fmla="*/ 23 h 45"/>
                    <a:gd name="T24" fmla="*/ 174 w 198"/>
                    <a:gd name="T25" fmla="*/ 12 h 45"/>
                    <a:gd name="T26" fmla="*/ 185 w 198"/>
                    <a:gd name="T27" fmla="*/ 23 h 45"/>
                    <a:gd name="T28" fmla="*/ 174 w 198"/>
                    <a:gd name="T29"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5">
                      <a:moveTo>
                        <a:pt x="0" y="42"/>
                      </a:moveTo>
                      <a:cubicBezTo>
                        <a:pt x="0" y="44"/>
                        <a:pt x="1" y="45"/>
                        <a:pt x="3" y="45"/>
                      </a:cubicBezTo>
                      <a:cubicBezTo>
                        <a:pt x="115" y="45"/>
                        <a:pt x="195" y="45"/>
                        <a:pt x="195" y="45"/>
                      </a:cubicBezTo>
                      <a:cubicBezTo>
                        <a:pt x="196" y="45"/>
                        <a:pt x="198" y="44"/>
                        <a:pt x="198" y="42"/>
                      </a:cubicBezTo>
                      <a:cubicBezTo>
                        <a:pt x="198" y="3"/>
                        <a:pt x="198" y="3"/>
                        <a:pt x="198" y="3"/>
                      </a:cubicBezTo>
                      <a:cubicBezTo>
                        <a:pt x="198" y="1"/>
                        <a:pt x="196" y="0"/>
                        <a:pt x="195" y="0"/>
                      </a:cubicBezTo>
                      <a:cubicBezTo>
                        <a:pt x="195" y="0"/>
                        <a:pt x="195" y="0"/>
                        <a:pt x="195" y="0"/>
                      </a:cubicBezTo>
                      <a:cubicBezTo>
                        <a:pt x="83" y="0"/>
                        <a:pt x="3" y="0"/>
                        <a:pt x="3" y="0"/>
                      </a:cubicBezTo>
                      <a:cubicBezTo>
                        <a:pt x="1" y="0"/>
                        <a:pt x="0" y="1"/>
                        <a:pt x="0" y="3"/>
                      </a:cubicBezTo>
                      <a:lnTo>
                        <a:pt x="0" y="42"/>
                      </a:lnTo>
                      <a:close/>
                      <a:moveTo>
                        <a:pt x="174" y="33"/>
                      </a:moveTo>
                      <a:cubicBezTo>
                        <a:pt x="168" y="33"/>
                        <a:pt x="163" y="28"/>
                        <a:pt x="163" y="23"/>
                      </a:cubicBezTo>
                      <a:cubicBezTo>
                        <a:pt x="163" y="17"/>
                        <a:pt x="168" y="12"/>
                        <a:pt x="174" y="12"/>
                      </a:cubicBezTo>
                      <a:cubicBezTo>
                        <a:pt x="180" y="12"/>
                        <a:pt x="185" y="17"/>
                        <a:pt x="185" y="23"/>
                      </a:cubicBezTo>
                      <a:cubicBezTo>
                        <a:pt x="185" y="28"/>
                        <a:pt x="180" y="33"/>
                        <a:pt x="174" y="3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en-US">
                    <a:solidFill>
                      <a:srgbClr val="000000"/>
                    </a:solidFill>
                  </a:endParaRPr>
                </a:p>
              </p:txBody>
            </p:sp>
          </p:grpSp>
          <p:sp>
            <p:nvSpPr>
              <p:cNvPr id="43" name="Freeform 128"/>
              <p:cNvSpPr>
                <a:spLocks noChangeAspect="1"/>
              </p:cNvSpPr>
              <p:nvPr/>
            </p:nvSpPr>
            <p:spPr bwMode="black">
              <a:xfrm>
                <a:off x="10275861" y="2570990"/>
                <a:ext cx="1342825" cy="73944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bg1">
                  <a:lumMod val="85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a:gradFill>
                    <a:gsLst>
                      <a:gs pos="36283">
                        <a:srgbClr val="000000"/>
                      </a:gs>
                      <a:gs pos="28000">
                        <a:srgbClr val="000000"/>
                      </a:gs>
                    </a:gsLst>
                    <a:lin ang="5400000" scaled="0"/>
                  </a:gradFill>
                </a:endParaRPr>
              </a:p>
            </p:txBody>
          </p:sp>
        </p:grpSp>
        <p:sp>
          <p:nvSpPr>
            <p:cNvPr id="99" name="Shape 98"/>
            <p:cNvSpPr/>
            <p:nvPr/>
          </p:nvSpPr>
          <p:spPr>
            <a:xfrm rot="1800000">
              <a:off x="5714937" y="2506982"/>
              <a:ext cx="2741460" cy="2112961"/>
            </a:xfrm>
            <a:prstGeom prst="swooshArrow">
              <a:avLst>
                <a:gd name="adj1" fmla="val 16310"/>
                <a:gd name="adj2" fmla="val 31370"/>
              </a:avLst>
            </a:prstGeom>
            <a:solidFill>
              <a:schemeClr val="accent6">
                <a:alpha val="80000"/>
              </a:schemeClr>
            </a:solidFill>
            <a:ln>
              <a:noFill/>
            </a:ln>
            <a:effectLst>
              <a:outerShdw dist="177800" dir="2700000" algn="tl" rotWithShape="0">
                <a:schemeClr val="tx1">
                  <a:alpha val="10000"/>
                </a:scheme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0" name="Flowchart: Magnetic Disk 86"/>
          <p:cNvSpPr/>
          <p:nvPr/>
        </p:nvSpPr>
        <p:spPr bwMode="auto">
          <a:xfrm>
            <a:off x="4116585" y="5471581"/>
            <a:ext cx="528238" cy="634781"/>
          </a:xfrm>
          <a:custGeom>
            <a:avLst/>
            <a:gdLst/>
            <a:ahLst/>
            <a:cxnLst/>
            <a:rect l="l" t="t" r="r" b="b"/>
            <a:pathLst>
              <a:path w="412287" h="495445">
                <a:moveTo>
                  <a:pt x="207336" y="24730"/>
                </a:moveTo>
                <a:cubicBezTo>
                  <a:pt x="112802" y="24730"/>
                  <a:pt x="36167" y="46914"/>
                  <a:pt x="36167" y="74280"/>
                </a:cubicBezTo>
                <a:cubicBezTo>
                  <a:pt x="36167" y="101646"/>
                  <a:pt x="112802" y="123830"/>
                  <a:pt x="207336" y="123830"/>
                </a:cubicBezTo>
                <a:cubicBezTo>
                  <a:pt x="301870" y="123830"/>
                  <a:pt x="378505" y="101646"/>
                  <a:pt x="378505" y="74280"/>
                </a:cubicBezTo>
                <a:cubicBezTo>
                  <a:pt x="378505" y="46914"/>
                  <a:pt x="301870" y="24730"/>
                  <a:pt x="207336" y="24730"/>
                </a:cubicBezTo>
                <a:close/>
                <a:moveTo>
                  <a:pt x="206144" y="0"/>
                </a:moveTo>
                <a:lnTo>
                  <a:pt x="286377" y="6488"/>
                </a:lnTo>
                <a:lnTo>
                  <a:pt x="351903" y="24184"/>
                </a:lnTo>
                <a:lnTo>
                  <a:pt x="396085" y="50436"/>
                </a:lnTo>
                <a:lnTo>
                  <a:pt x="408098" y="65941"/>
                </a:lnTo>
                <a:lnTo>
                  <a:pt x="412287" y="82591"/>
                </a:lnTo>
                <a:lnTo>
                  <a:pt x="412287" y="412854"/>
                </a:lnTo>
                <a:lnTo>
                  <a:pt x="408098" y="429504"/>
                </a:lnTo>
                <a:lnTo>
                  <a:pt x="396085" y="445010"/>
                </a:lnTo>
                <a:lnTo>
                  <a:pt x="351903" y="471261"/>
                </a:lnTo>
                <a:lnTo>
                  <a:pt x="286377" y="488957"/>
                </a:lnTo>
                <a:cubicBezTo>
                  <a:pt x="261715" y="493135"/>
                  <a:pt x="234602" y="495445"/>
                  <a:pt x="206144" y="495445"/>
                </a:cubicBezTo>
                <a:cubicBezTo>
                  <a:pt x="149227" y="495445"/>
                  <a:pt x="97691" y="486205"/>
                  <a:pt x="60385" y="471261"/>
                </a:cubicBezTo>
                <a:cubicBezTo>
                  <a:pt x="41731" y="463789"/>
                  <a:pt x="26635" y="454891"/>
                  <a:pt x="16202" y="445010"/>
                </a:cubicBezTo>
                <a:cubicBezTo>
                  <a:pt x="10986" y="440069"/>
                  <a:pt x="6935" y="434882"/>
                  <a:pt x="4189" y="429504"/>
                </a:cubicBezTo>
                <a:cubicBezTo>
                  <a:pt x="1442" y="424127"/>
                  <a:pt x="0" y="418558"/>
                  <a:pt x="0" y="412854"/>
                </a:cubicBezTo>
                <a:lnTo>
                  <a:pt x="0" y="82591"/>
                </a:lnTo>
                <a:cubicBezTo>
                  <a:pt x="0" y="71183"/>
                  <a:pt x="5770" y="60318"/>
                  <a:pt x="16202" y="50436"/>
                </a:cubicBezTo>
                <a:cubicBezTo>
                  <a:pt x="26635" y="40554"/>
                  <a:pt x="41731" y="31656"/>
                  <a:pt x="60385" y="24184"/>
                </a:cubicBezTo>
                <a:cubicBezTo>
                  <a:pt x="79038" y="16712"/>
                  <a:pt x="101249" y="10666"/>
                  <a:pt x="125911" y="6488"/>
                </a:cubicBezTo>
                <a:cubicBezTo>
                  <a:pt x="150572" y="2310"/>
                  <a:pt x="177686" y="0"/>
                  <a:pt x="206144" y="0"/>
                </a:cubicBez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a:xfrm>
            <a:off x="1" y="487"/>
            <a:ext cx="12192000" cy="291027"/>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568" dirty="0">
              <a:solidFill>
                <a:srgbClr val="68217A"/>
              </a:solidFill>
            </a:endParaRPr>
          </a:p>
        </p:txBody>
      </p:sp>
      <p:sp>
        <p:nvSpPr>
          <p:cNvPr id="60" name="Rectangle 59"/>
          <p:cNvSpPr/>
          <p:nvPr/>
        </p:nvSpPr>
        <p:spPr>
          <a:xfrm>
            <a:off x="3089632" y="2994028"/>
            <a:ext cx="1923152" cy="381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1372" dirty="0">
                <a:solidFill>
                  <a:srgbClr val="FFFFFF"/>
                </a:solidFill>
              </a:rPr>
              <a:t>SQL Server 2014</a:t>
            </a:r>
          </a:p>
        </p:txBody>
      </p:sp>
      <p:sp>
        <p:nvSpPr>
          <p:cNvPr id="61" name="Isosceles Triangle 60"/>
          <p:cNvSpPr/>
          <p:nvPr/>
        </p:nvSpPr>
        <p:spPr>
          <a:xfrm rot="16200000">
            <a:off x="3144905" y="3320215"/>
            <a:ext cx="152655" cy="263199"/>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961" dirty="0">
              <a:solidFill>
                <a:srgbClr val="68217A"/>
              </a:solidFill>
            </a:endParaRPr>
          </a:p>
        </p:txBody>
      </p:sp>
      <p:sp>
        <p:nvSpPr>
          <p:cNvPr id="56" name="Rectangle 55"/>
          <p:cNvSpPr/>
          <p:nvPr/>
        </p:nvSpPr>
        <p:spPr>
          <a:xfrm>
            <a:off x="3098420" y="2994026"/>
            <a:ext cx="1923152" cy="381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defTabSz="914314"/>
            <a:r>
              <a:rPr lang="en-US" sz="1372" dirty="0">
                <a:solidFill>
                  <a:srgbClr val="FFFFFF"/>
                </a:solidFill>
              </a:rPr>
              <a:t>SQL Server 2005-2014</a:t>
            </a:r>
          </a:p>
        </p:txBody>
      </p:sp>
    </p:spTree>
    <p:extLst>
      <p:ext uri="{BB962C8B-B14F-4D97-AF65-F5344CB8AC3E}">
        <p14:creationId xmlns:p14="http://schemas.microsoft.com/office/powerpoint/2010/main" val="1454617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down)">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left)">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grpId="0" nodeType="clickEffect">
                                  <p:stCondLst>
                                    <p:cond delay="0"/>
                                  </p:stCondLst>
                                  <p:childTnLst>
                                    <p:animMotion origin="layout" path="M -1.12076E-6 3.74035E-6 L 0.11335 -0.06741 C 0.13722 -0.08216 0.17297 -0.09124 0.21113 -0.09487 C 0.25402 -0.09896 0.28798 -0.09624 0.313 -0.0858 L 0.4303 -0.0404 " pathEditMode="relative" rAng="21420000" ptsTypes="AAAAA">
                                      <p:cBhvr>
                                        <p:cTn id="37" dur="2000" fill="hold"/>
                                        <p:tgtEl>
                                          <p:spTgt spid="50"/>
                                        </p:tgtEl>
                                        <p:attrNameLst>
                                          <p:attrName>ppt_x</p:attrName>
                                          <p:attrName>ppt_y</p:attrName>
                                        </p:attrNameLst>
                                      </p:cBhvr>
                                      <p:rCtr x="21407" y="-5765"/>
                                    </p:animMotion>
                                  </p:childTnLst>
                                </p:cTn>
                              </p:par>
                            </p:childTnLst>
                          </p:cTn>
                        </p:par>
                        <p:par>
                          <p:cTn id="38" fill="hold">
                            <p:stCondLst>
                              <p:cond delay="2000"/>
                            </p:stCondLst>
                            <p:childTnLst>
                              <p:par>
                                <p:cTn id="39" presetID="1" presetClass="emph" presetSubtype="2" fill="hold" nodeType="afterEffect">
                                  <p:stCondLst>
                                    <p:cond delay="0"/>
                                  </p:stCondLst>
                                  <p:childTnLst>
                                    <p:animClr clrSpc="rgb" dir="cw">
                                      <p:cBhvr>
                                        <p:cTn id="40" dur="500" fill="hold"/>
                                        <p:tgtEl>
                                          <p:spTgt spid="50"/>
                                        </p:tgtEl>
                                        <p:attrNameLst>
                                          <p:attrName>fillcolor</p:attrName>
                                        </p:attrNameLst>
                                      </p:cBhvr>
                                      <p:to>
                                        <a:srgbClr val="008DB5"/>
                                      </p:to>
                                    </p:animClr>
                                    <p:set>
                                      <p:cBhvr>
                                        <p:cTn id="41" dur="500" fill="hold"/>
                                        <p:tgtEl>
                                          <p:spTgt spid="50"/>
                                        </p:tgtEl>
                                        <p:attrNameLst>
                                          <p:attrName>fill.type</p:attrName>
                                        </p:attrNameLst>
                                      </p:cBhvr>
                                      <p:to>
                                        <p:strVal val="solid"/>
                                      </p:to>
                                    </p:set>
                                    <p:set>
                                      <p:cBhvr>
                                        <p:cTn id="42" dur="50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60" grpId="0" animBg="1"/>
      <p:bldP spid="61" grpId="0" animBg="1"/>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Repousser les limites</a:t>
            </a:r>
            <a:endParaRPr lang="fr-FR" dirty="0"/>
          </a:p>
        </p:txBody>
      </p:sp>
      <p:sp>
        <p:nvSpPr>
          <p:cNvPr id="235" name="Rectangle 234"/>
          <p:cNvSpPr/>
          <p:nvPr/>
        </p:nvSpPr>
        <p:spPr>
          <a:xfrm>
            <a:off x="1" y="6566488"/>
            <a:ext cx="12192000" cy="2910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t" anchorCtr="0" forceAA="0" compatLnSpc="1">
            <a:prstTxWarp prst="textNoShape">
              <a:avLst/>
            </a:prstTxWarp>
            <a:noAutofit/>
          </a:bodyPr>
          <a:lstStyle/>
          <a:p>
            <a:pPr defTabSz="914314">
              <a:lnSpc>
                <a:spcPct val="90000"/>
              </a:lnSpc>
              <a:spcAft>
                <a:spcPts val="588"/>
              </a:spcAft>
            </a:pPr>
            <a:endParaRPr lang="fr-FR" sz="1765" dirty="0">
              <a:solidFill>
                <a:srgbClr val="0072C6"/>
              </a:solidFill>
              <a:latin typeface="Segoe UI Light"/>
            </a:endParaRPr>
          </a:p>
        </p:txBody>
      </p:sp>
      <p:grpSp>
        <p:nvGrpSpPr>
          <p:cNvPr id="3" name="Group 2"/>
          <p:cNvGrpSpPr/>
          <p:nvPr/>
        </p:nvGrpSpPr>
        <p:grpSpPr>
          <a:xfrm>
            <a:off x="373511" y="1784629"/>
            <a:ext cx="5825941" cy="3611618"/>
            <a:chOff x="381000" y="1819918"/>
            <a:chExt cx="5942763" cy="3684038"/>
          </a:xfrm>
        </p:grpSpPr>
        <p:pic>
          <p:nvPicPr>
            <p:cNvPr id="8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92" r="5769"/>
            <a:stretch/>
          </p:blipFill>
          <p:spPr bwMode="auto">
            <a:xfrm>
              <a:off x="381000" y="1819918"/>
              <a:ext cx="5942763" cy="36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Oval 80"/>
            <p:cNvSpPr/>
            <p:nvPr/>
          </p:nvSpPr>
          <p:spPr>
            <a:xfrm rot="436737">
              <a:off x="2753336" y="2417593"/>
              <a:ext cx="3204110" cy="18159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14"/>
              <a:r>
                <a:rPr lang="fr-FR" sz="2745" b="1" dirty="0">
                  <a:solidFill>
                    <a:srgbClr val="000000"/>
                  </a:solidFill>
                  <a:latin typeface="Bradley Hand ITC" panose="03070402050302030203" pitchFamily="66" charset="0"/>
                  <a:cs typeface="Vijaya" panose="020B0604020202020204" pitchFamily="34" charset="0"/>
                </a:rPr>
                <a:t>Nos applications Cloud aussi sont critiques !!</a:t>
              </a:r>
            </a:p>
          </p:txBody>
        </p:sp>
      </p:grpSp>
      <p:sp>
        <p:nvSpPr>
          <p:cNvPr id="82" name="Parallelogram 81"/>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3" name="Rectangle 82"/>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84" name="Parallelogram 83"/>
          <p:cNvSpPr/>
          <p:nvPr/>
        </p:nvSpPr>
        <p:spPr>
          <a:xfrm rot="5400000">
            <a:off x="5759232" y="2693567"/>
            <a:ext cx="71902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5" name="Rectangle 84"/>
          <p:cNvSpPr/>
          <p:nvPr/>
        </p:nvSpPr>
        <p:spPr>
          <a:xfrm>
            <a:off x="6038040" y="2414759"/>
            <a:ext cx="606888" cy="60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i="1" dirty="0">
              <a:solidFill>
                <a:srgbClr val="FFFFFF"/>
              </a:solidFill>
              <a:latin typeface="Segoe UI Light"/>
            </a:endParaRPr>
          </a:p>
        </p:txBody>
      </p:sp>
      <p:sp>
        <p:nvSpPr>
          <p:cNvPr id="86" name="Parallelogram 85"/>
          <p:cNvSpPr/>
          <p:nvPr/>
        </p:nvSpPr>
        <p:spPr>
          <a:xfrm rot="5400000">
            <a:off x="5759232" y="3447721"/>
            <a:ext cx="719026" cy="161411"/>
          </a:xfrm>
          <a:prstGeom prst="parallelogram">
            <a:avLst>
              <a:gd name="adj" fmla="val 7081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7" name="Rectangle 86"/>
          <p:cNvSpPr/>
          <p:nvPr/>
        </p:nvSpPr>
        <p:spPr>
          <a:xfrm>
            <a:off x="6038040" y="3168912"/>
            <a:ext cx="606888" cy="60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92" name="Rectangle 91"/>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Performance des technologies in-Memory, révolutionnez votre business</a:t>
            </a:r>
          </a:p>
        </p:txBody>
      </p:sp>
      <p:sp>
        <p:nvSpPr>
          <p:cNvPr id="93" name="Rectangle 92"/>
          <p:cNvSpPr/>
          <p:nvPr/>
        </p:nvSpPr>
        <p:spPr>
          <a:xfrm>
            <a:off x="6644928" y="2414759"/>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Haute disponibilité et scénarios de reprise,</a:t>
            </a:r>
            <a:br>
              <a:rPr lang="fr-FR" sz="1961" dirty="0">
                <a:solidFill>
                  <a:srgbClr val="0072C6">
                    <a:lumMod val="75000"/>
                  </a:srgbClr>
                </a:solidFill>
                <a:latin typeface="Segoe UI Light"/>
              </a:rPr>
            </a:br>
            <a:r>
              <a:rPr lang="fr-FR" sz="1961" dirty="0">
                <a:solidFill>
                  <a:srgbClr val="0072C6">
                    <a:lumMod val="75000"/>
                  </a:srgbClr>
                </a:solidFill>
                <a:latin typeface="Segoe UI Light"/>
              </a:rPr>
              <a:t>de nouvelles possibilités</a:t>
            </a:r>
          </a:p>
        </p:txBody>
      </p:sp>
      <p:sp>
        <p:nvSpPr>
          <p:cNvPr id="94" name="Rectangle 93"/>
          <p:cNvSpPr/>
          <p:nvPr/>
        </p:nvSpPr>
        <p:spPr>
          <a:xfrm>
            <a:off x="6644928" y="3168912"/>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Applications Critiques </a:t>
            </a:r>
            <a:r>
              <a:rPr lang="fr-FR" sz="1961" dirty="0">
                <a:solidFill>
                  <a:srgbClr val="FFFFFF"/>
                </a:solidFill>
                <a:latin typeface="Segoe UI Light"/>
              </a:rPr>
              <a:t>dans le Cloud</a:t>
            </a:r>
          </a:p>
        </p:txBody>
      </p:sp>
    </p:spTree>
    <p:extLst>
      <p:ext uri="{BB962C8B-B14F-4D97-AF65-F5344CB8AC3E}">
        <p14:creationId xmlns:p14="http://schemas.microsoft.com/office/powerpoint/2010/main" val="102591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788934" y="1823696"/>
            <a:ext cx="5380106" cy="14005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34464" rIns="179285" bIns="134464" rtlCol="0" anchor="t">
            <a:noAutofit/>
          </a:bodyPr>
          <a:lstStyle/>
          <a:p>
            <a:pPr defTabSz="914314"/>
            <a:r>
              <a:rPr lang="fr-FR" sz="2549" dirty="0">
                <a:solidFill>
                  <a:srgbClr val="FFFFFF"/>
                </a:solidFill>
                <a:latin typeface="Segoe UI Light"/>
              </a:rPr>
              <a:t>SQL </a:t>
            </a:r>
            <a:r>
              <a:rPr lang="fr-FR" sz="2549" dirty="0" err="1">
                <a:solidFill>
                  <a:srgbClr val="FFFFFF"/>
                </a:solidFill>
                <a:latin typeface="Segoe UI Light"/>
              </a:rPr>
              <a:t>Database</a:t>
            </a:r>
            <a:r>
              <a:rPr lang="fr-FR" sz="2549" dirty="0">
                <a:solidFill>
                  <a:srgbClr val="FFFFFF"/>
                </a:solidFill>
                <a:latin typeface="Segoe UI Light"/>
              </a:rPr>
              <a:t> Web and Business</a:t>
            </a:r>
          </a:p>
        </p:txBody>
      </p:sp>
      <p:sp>
        <p:nvSpPr>
          <p:cNvPr id="20" name="Rectangle 19"/>
          <p:cNvSpPr/>
          <p:nvPr/>
        </p:nvSpPr>
        <p:spPr>
          <a:xfrm>
            <a:off x="5788934" y="3283710"/>
            <a:ext cx="5380106" cy="14008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285" tIns="134464" rIns="179285" bIns="134464" rtlCol="0" anchor="t">
            <a:noAutofit/>
          </a:bodyPr>
          <a:lstStyle/>
          <a:p>
            <a:pPr defTabSz="914314"/>
            <a:r>
              <a:rPr lang="fr-FR" sz="2549" dirty="0">
                <a:solidFill>
                  <a:srgbClr val="FFFFFF"/>
                </a:solidFill>
                <a:latin typeface="Segoe UI Light"/>
              </a:rPr>
              <a:t>SQL </a:t>
            </a:r>
            <a:r>
              <a:rPr lang="fr-FR" sz="2549" dirty="0" err="1">
                <a:solidFill>
                  <a:srgbClr val="FFFFFF"/>
                </a:solidFill>
                <a:latin typeface="Segoe UI Light"/>
              </a:rPr>
              <a:t>Database</a:t>
            </a:r>
            <a:r>
              <a:rPr lang="fr-FR" sz="2549" dirty="0">
                <a:solidFill>
                  <a:srgbClr val="FFFFFF"/>
                </a:solidFill>
                <a:latin typeface="Segoe UI Light"/>
              </a:rPr>
              <a:t> Premium </a:t>
            </a:r>
            <a:r>
              <a:rPr lang="fr-FR" sz="2549" dirty="0" err="1">
                <a:solidFill>
                  <a:srgbClr val="FFFFFF"/>
                </a:solidFill>
                <a:latin typeface="Segoe UI Light"/>
              </a:rPr>
              <a:t>preview</a:t>
            </a:r>
            <a:endParaRPr lang="fr-FR" sz="2549" dirty="0">
              <a:solidFill>
                <a:srgbClr val="FFFFFF"/>
              </a:solidFill>
              <a:latin typeface="Segoe UI Light"/>
            </a:endParaRPr>
          </a:p>
        </p:txBody>
      </p:sp>
      <p:sp>
        <p:nvSpPr>
          <p:cNvPr id="33" name="Rectangle 32"/>
          <p:cNvSpPr/>
          <p:nvPr/>
        </p:nvSpPr>
        <p:spPr>
          <a:xfrm>
            <a:off x="1" y="1718635"/>
            <a:ext cx="5752506" cy="3108836"/>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 name="Title 1"/>
          <p:cNvSpPr>
            <a:spLocks noGrp="1"/>
          </p:cNvSpPr>
          <p:nvPr>
            <p:ph type="title"/>
          </p:nvPr>
        </p:nvSpPr>
        <p:spPr>
          <a:xfrm>
            <a:off x="268928" y="286827"/>
            <a:ext cx="11653834" cy="927809"/>
          </a:xfrm>
        </p:spPr>
        <p:txBody>
          <a:bodyPr/>
          <a:lstStyle/>
          <a:p>
            <a:pPr>
              <a:lnSpc>
                <a:spcPct val="90000"/>
              </a:lnSpc>
              <a:spcAft>
                <a:spcPts val="588"/>
              </a:spcAft>
            </a:pPr>
            <a:r>
              <a:rPr lang="fr-FR" sz="5294" dirty="0"/>
              <a:t>Applications critiques dans le Cloud  </a:t>
            </a:r>
            <a:endParaRPr lang="fr-FR" sz="5294" dirty="0"/>
          </a:p>
        </p:txBody>
      </p:sp>
      <p:sp>
        <p:nvSpPr>
          <p:cNvPr id="3" name="Rectangle 2"/>
          <p:cNvSpPr/>
          <p:nvPr/>
        </p:nvSpPr>
        <p:spPr>
          <a:xfrm>
            <a:off x="1" y="6566488"/>
            <a:ext cx="12192000" cy="2910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sp>
        <p:nvSpPr>
          <p:cNvPr id="16" name="Rectangle 15"/>
          <p:cNvSpPr/>
          <p:nvPr/>
        </p:nvSpPr>
        <p:spPr>
          <a:xfrm>
            <a:off x="388686" y="1823697"/>
            <a:ext cx="5363821" cy="6637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Montée en charge </a:t>
            </a:r>
          </a:p>
        </p:txBody>
      </p:sp>
      <p:sp>
        <p:nvSpPr>
          <p:cNvPr id="17" name="Rectangle 16"/>
          <p:cNvSpPr/>
          <p:nvPr/>
        </p:nvSpPr>
        <p:spPr>
          <a:xfrm>
            <a:off x="388686" y="4020757"/>
            <a:ext cx="5363821" cy="6637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Aligné sur les enjeux business</a:t>
            </a:r>
          </a:p>
        </p:txBody>
      </p:sp>
      <p:sp>
        <p:nvSpPr>
          <p:cNvPr id="18" name="Rectangle 17"/>
          <p:cNvSpPr/>
          <p:nvPr/>
        </p:nvSpPr>
        <p:spPr>
          <a:xfrm>
            <a:off x="388686" y="2556051"/>
            <a:ext cx="5363821" cy="6637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Compétitif et managé</a:t>
            </a:r>
          </a:p>
        </p:txBody>
      </p:sp>
      <p:sp>
        <p:nvSpPr>
          <p:cNvPr id="19" name="Rectangle 18"/>
          <p:cNvSpPr/>
          <p:nvPr/>
        </p:nvSpPr>
        <p:spPr>
          <a:xfrm>
            <a:off x="388686" y="3288404"/>
            <a:ext cx="5363821" cy="6637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t">
            <a:spAutoFit/>
          </a:bodyPr>
          <a:lstStyle/>
          <a:p>
            <a:pPr defTabSz="914314"/>
            <a:r>
              <a:rPr lang="fr-FR" sz="2549" dirty="0">
                <a:solidFill>
                  <a:srgbClr val="FFFFFF"/>
                </a:solidFill>
                <a:latin typeface="Segoe UI Light"/>
              </a:rPr>
              <a:t>Performances prédictibles</a:t>
            </a:r>
          </a:p>
        </p:txBody>
      </p:sp>
      <p:grpSp>
        <p:nvGrpSpPr>
          <p:cNvPr id="31" name="Group 30"/>
          <p:cNvGrpSpPr/>
          <p:nvPr/>
        </p:nvGrpSpPr>
        <p:grpSpPr>
          <a:xfrm>
            <a:off x="7024619" y="5039135"/>
            <a:ext cx="2197620" cy="1181599"/>
            <a:chOff x="7566348" y="5139683"/>
            <a:chExt cx="2241687" cy="1205293"/>
          </a:xfrm>
        </p:grpSpPr>
        <p:sp>
          <p:nvSpPr>
            <p:cNvPr id="9" name="Freeform 7"/>
            <p:cNvSpPr>
              <a:spLocks/>
            </p:cNvSpPr>
            <p:nvPr/>
          </p:nvSpPr>
          <p:spPr bwMode="auto">
            <a:xfrm>
              <a:off x="7566348" y="6253845"/>
              <a:ext cx="2241687" cy="91131"/>
            </a:xfrm>
            <a:custGeom>
              <a:avLst/>
              <a:gdLst>
                <a:gd name="T0" fmla="*/ 0 w 4332"/>
                <a:gd name="T1" fmla="*/ 0 h 176"/>
                <a:gd name="T2" fmla="*/ 0 w 4332"/>
                <a:gd name="T3" fmla="*/ 85 h 176"/>
                <a:gd name="T4" fmla="*/ 0 w 4332"/>
                <a:gd name="T5" fmla="*/ 88 h 176"/>
                <a:gd name="T6" fmla="*/ 0 w 4332"/>
                <a:gd name="T7" fmla="*/ 91 h 176"/>
                <a:gd name="T8" fmla="*/ 0 w 4332"/>
                <a:gd name="T9" fmla="*/ 98 h 176"/>
                <a:gd name="T10" fmla="*/ 0 w 4332"/>
                <a:gd name="T11" fmla="*/ 101 h 176"/>
                <a:gd name="T12" fmla="*/ 88 w 4332"/>
                <a:gd name="T13" fmla="*/ 176 h 176"/>
                <a:gd name="T14" fmla="*/ 4244 w 4332"/>
                <a:gd name="T15" fmla="*/ 176 h 176"/>
                <a:gd name="T16" fmla="*/ 4332 w 4332"/>
                <a:gd name="T17" fmla="*/ 112 h 176"/>
                <a:gd name="T18" fmla="*/ 4332 w 4332"/>
                <a:gd name="T19" fmla="*/ 108 h 176"/>
                <a:gd name="T20" fmla="*/ 4332 w 4332"/>
                <a:gd name="T21" fmla="*/ 0 h 176"/>
                <a:gd name="T22" fmla="*/ 0 w 4332"/>
                <a:gd name="T23" fmla="*/ 0 h 176"/>
                <a:gd name="T24" fmla="*/ 0 w 4332"/>
                <a:gd name="T2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32" h="176">
                  <a:moveTo>
                    <a:pt x="0" y="0"/>
                  </a:moveTo>
                  <a:cubicBezTo>
                    <a:pt x="0" y="85"/>
                    <a:pt x="0" y="85"/>
                    <a:pt x="0" y="85"/>
                  </a:cubicBezTo>
                  <a:cubicBezTo>
                    <a:pt x="0" y="88"/>
                    <a:pt x="0" y="88"/>
                    <a:pt x="0" y="88"/>
                  </a:cubicBezTo>
                  <a:cubicBezTo>
                    <a:pt x="0" y="88"/>
                    <a:pt x="0" y="88"/>
                    <a:pt x="0" y="91"/>
                  </a:cubicBezTo>
                  <a:cubicBezTo>
                    <a:pt x="0" y="98"/>
                    <a:pt x="0" y="98"/>
                    <a:pt x="0" y="98"/>
                  </a:cubicBezTo>
                  <a:cubicBezTo>
                    <a:pt x="0" y="101"/>
                    <a:pt x="0" y="101"/>
                    <a:pt x="0" y="101"/>
                  </a:cubicBezTo>
                  <a:cubicBezTo>
                    <a:pt x="4" y="142"/>
                    <a:pt x="44" y="176"/>
                    <a:pt x="88" y="176"/>
                  </a:cubicBezTo>
                  <a:cubicBezTo>
                    <a:pt x="4244" y="176"/>
                    <a:pt x="4244" y="176"/>
                    <a:pt x="4244" y="176"/>
                  </a:cubicBezTo>
                  <a:cubicBezTo>
                    <a:pt x="4285" y="176"/>
                    <a:pt x="4318" y="149"/>
                    <a:pt x="4332" y="112"/>
                  </a:cubicBezTo>
                  <a:cubicBezTo>
                    <a:pt x="4332" y="108"/>
                    <a:pt x="4332" y="108"/>
                    <a:pt x="4332" y="108"/>
                  </a:cubicBezTo>
                  <a:cubicBezTo>
                    <a:pt x="4332" y="0"/>
                    <a:pt x="4332" y="0"/>
                    <a:pt x="4332" y="0"/>
                  </a:cubicBezTo>
                  <a:cubicBezTo>
                    <a:pt x="0" y="0"/>
                    <a:pt x="0" y="0"/>
                    <a:pt x="0" y="0"/>
                  </a:cubicBezTo>
                  <a:cubicBezTo>
                    <a:pt x="0" y="0"/>
                    <a:pt x="0" y="0"/>
                    <a:pt x="0" y="0"/>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0" name="Freeform 8"/>
            <p:cNvSpPr>
              <a:spLocks/>
            </p:cNvSpPr>
            <p:nvPr/>
          </p:nvSpPr>
          <p:spPr bwMode="auto">
            <a:xfrm>
              <a:off x="7566348" y="6215071"/>
              <a:ext cx="2241687" cy="38774"/>
            </a:xfrm>
            <a:custGeom>
              <a:avLst/>
              <a:gdLst>
                <a:gd name="T0" fmla="*/ 0 w 10233"/>
                <a:gd name="T1" fmla="*/ 0 h 177"/>
                <a:gd name="T2" fmla="*/ 10233 w 10233"/>
                <a:gd name="T3" fmla="*/ 0 h 177"/>
                <a:gd name="T4" fmla="*/ 10233 w 10233"/>
                <a:gd name="T5" fmla="*/ 177 h 177"/>
                <a:gd name="T6" fmla="*/ 0 w 10233"/>
                <a:gd name="T7" fmla="*/ 177 h 177"/>
                <a:gd name="T8" fmla="*/ 0 w 10233"/>
                <a:gd name="T9" fmla="*/ 0 h 177"/>
                <a:gd name="T10" fmla="*/ 0 w 10233"/>
                <a:gd name="T11" fmla="*/ 0 h 177"/>
              </a:gdLst>
              <a:ahLst/>
              <a:cxnLst>
                <a:cxn ang="0">
                  <a:pos x="T0" y="T1"/>
                </a:cxn>
                <a:cxn ang="0">
                  <a:pos x="T2" y="T3"/>
                </a:cxn>
                <a:cxn ang="0">
                  <a:pos x="T4" y="T5"/>
                </a:cxn>
                <a:cxn ang="0">
                  <a:pos x="T6" y="T7"/>
                </a:cxn>
                <a:cxn ang="0">
                  <a:pos x="T8" y="T9"/>
                </a:cxn>
                <a:cxn ang="0">
                  <a:pos x="T10" y="T11"/>
                </a:cxn>
              </a:cxnLst>
              <a:rect l="0" t="0" r="r" b="b"/>
              <a:pathLst>
                <a:path w="10233" h="177">
                  <a:moveTo>
                    <a:pt x="0" y="0"/>
                  </a:moveTo>
                  <a:lnTo>
                    <a:pt x="10233" y="0"/>
                  </a:lnTo>
                  <a:lnTo>
                    <a:pt x="10233" y="177"/>
                  </a:lnTo>
                  <a:lnTo>
                    <a:pt x="0" y="177"/>
                  </a:lnTo>
                  <a:lnTo>
                    <a:pt x="0" y="0"/>
                  </a:lnTo>
                  <a:lnTo>
                    <a:pt x="0" y="0"/>
                  </a:lnTo>
                  <a:close/>
                </a:path>
              </a:pathLst>
            </a:cu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1" name="Freeform 9"/>
            <p:cNvSpPr>
              <a:spLocks/>
            </p:cNvSpPr>
            <p:nvPr/>
          </p:nvSpPr>
          <p:spPr bwMode="auto">
            <a:xfrm>
              <a:off x="7922985" y="5193135"/>
              <a:ext cx="1537395" cy="961255"/>
            </a:xfrm>
            <a:custGeom>
              <a:avLst/>
              <a:gdLst>
                <a:gd name="T0" fmla="*/ 0 w 7018"/>
                <a:gd name="T1" fmla="*/ 0 h 4388"/>
                <a:gd name="T2" fmla="*/ 7018 w 7018"/>
                <a:gd name="T3" fmla="*/ 0 h 4388"/>
                <a:gd name="T4" fmla="*/ 7018 w 7018"/>
                <a:gd name="T5" fmla="*/ 4388 h 4388"/>
                <a:gd name="T6" fmla="*/ 0 w 7018"/>
                <a:gd name="T7" fmla="*/ 4388 h 4388"/>
                <a:gd name="T8" fmla="*/ 0 w 7018"/>
                <a:gd name="T9" fmla="*/ 0 h 4388"/>
                <a:gd name="T10" fmla="*/ 0 w 7018"/>
                <a:gd name="T11" fmla="*/ 0 h 4388"/>
              </a:gdLst>
              <a:ahLst/>
              <a:cxnLst>
                <a:cxn ang="0">
                  <a:pos x="T0" y="T1"/>
                </a:cxn>
                <a:cxn ang="0">
                  <a:pos x="T2" y="T3"/>
                </a:cxn>
                <a:cxn ang="0">
                  <a:pos x="T4" y="T5"/>
                </a:cxn>
                <a:cxn ang="0">
                  <a:pos x="T6" y="T7"/>
                </a:cxn>
                <a:cxn ang="0">
                  <a:pos x="T8" y="T9"/>
                </a:cxn>
                <a:cxn ang="0">
                  <a:pos x="T10" y="T11"/>
                </a:cxn>
              </a:cxnLst>
              <a:rect l="0" t="0" r="r" b="b"/>
              <a:pathLst>
                <a:path w="7018" h="4388">
                  <a:moveTo>
                    <a:pt x="0" y="0"/>
                  </a:moveTo>
                  <a:lnTo>
                    <a:pt x="7018" y="0"/>
                  </a:lnTo>
                  <a:lnTo>
                    <a:pt x="7018" y="4388"/>
                  </a:lnTo>
                  <a:lnTo>
                    <a:pt x="0" y="4388"/>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2" name="Freeform 10"/>
            <p:cNvSpPr>
              <a:spLocks noEditPoints="1"/>
            </p:cNvSpPr>
            <p:nvPr/>
          </p:nvSpPr>
          <p:spPr bwMode="auto">
            <a:xfrm>
              <a:off x="7852008" y="5139683"/>
              <a:ext cx="1674529" cy="1075388"/>
            </a:xfrm>
            <a:custGeom>
              <a:avLst/>
              <a:gdLst>
                <a:gd name="T0" fmla="*/ 109 w 3236"/>
                <a:gd name="T1" fmla="*/ 2078 h 2078"/>
                <a:gd name="T2" fmla="*/ 3131 w 3236"/>
                <a:gd name="T3" fmla="*/ 2078 h 2078"/>
                <a:gd name="T4" fmla="*/ 3236 w 3236"/>
                <a:gd name="T5" fmla="*/ 1969 h 2078"/>
                <a:gd name="T6" fmla="*/ 3236 w 3236"/>
                <a:gd name="T7" fmla="*/ 112 h 2078"/>
                <a:gd name="T8" fmla="*/ 3131 w 3236"/>
                <a:gd name="T9" fmla="*/ 0 h 2078"/>
                <a:gd name="T10" fmla="*/ 109 w 3236"/>
                <a:gd name="T11" fmla="*/ 0 h 2078"/>
                <a:gd name="T12" fmla="*/ 0 w 3236"/>
                <a:gd name="T13" fmla="*/ 112 h 2078"/>
                <a:gd name="T14" fmla="*/ 0 w 3236"/>
                <a:gd name="T15" fmla="*/ 1969 h 2078"/>
                <a:gd name="T16" fmla="*/ 109 w 3236"/>
                <a:gd name="T17" fmla="*/ 2078 h 2078"/>
                <a:gd name="T18" fmla="*/ 139 w 3236"/>
                <a:gd name="T19" fmla="*/ 122 h 2078"/>
                <a:gd name="T20" fmla="*/ 3097 w 3236"/>
                <a:gd name="T21" fmla="*/ 122 h 2078"/>
                <a:gd name="T22" fmla="*/ 3097 w 3236"/>
                <a:gd name="T23" fmla="*/ 1946 h 2078"/>
                <a:gd name="T24" fmla="*/ 139 w 3236"/>
                <a:gd name="T25" fmla="*/ 1946 h 2078"/>
                <a:gd name="T26" fmla="*/ 139 w 3236"/>
                <a:gd name="T27" fmla="*/ 122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6" h="2078">
                  <a:moveTo>
                    <a:pt x="109" y="2078"/>
                  </a:moveTo>
                  <a:cubicBezTo>
                    <a:pt x="3131" y="2078"/>
                    <a:pt x="3131" y="2078"/>
                    <a:pt x="3131" y="2078"/>
                  </a:cubicBezTo>
                  <a:cubicBezTo>
                    <a:pt x="3195" y="2078"/>
                    <a:pt x="3236" y="2034"/>
                    <a:pt x="3236" y="1969"/>
                  </a:cubicBezTo>
                  <a:cubicBezTo>
                    <a:pt x="3236" y="112"/>
                    <a:pt x="3236" y="112"/>
                    <a:pt x="3236" y="112"/>
                  </a:cubicBezTo>
                  <a:cubicBezTo>
                    <a:pt x="3236" y="44"/>
                    <a:pt x="3195" y="0"/>
                    <a:pt x="3131" y="0"/>
                  </a:cubicBezTo>
                  <a:cubicBezTo>
                    <a:pt x="109" y="0"/>
                    <a:pt x="109" y="0"/>
                    <a:pt x="109" y="0"/>
                  </a:cubicBezTo>
                  <a:cubicBezTo>
                    <a:pt x="55" y="0"/>
                    <a:pt x="0" y="44"/>
                    <a:pt x="0" y="112"/>
                  </a:cubicBezTo>
                  <a:cubicBezTo>
                    <a:pt x="0" y="1969"/>
                    <a:pt x="0" y="1969"/>
                    <a:pt x="0" y="1969"/>
                  </a:cubicBezTo>
                  <a:cubicBezTo>
                    <a:pt x="0" y="2034"/>
                    <a:pt x="55" y="2078"/>
                    <a:pt x="109" y="2078"/>
                  </a:cubicBezTo>
                  <a:close/>
                  <a:moveTo>
                    <a:pt x="139" y="122"/>
                  </a:moveTo>
                  <a:cubicBezTo>
                    <a:pt x="3097" y="122"/>
                    <a:pt x="3097" y="122"/>
                    <a:pt x="3097" y="122"/>
                  </a:cubicBezTo>
                  <a:cubicBezTo>
                    <a:pt x="3097" y="1946"/>
                    <a:pt x="3097" y="1946"/>
                    <a:pt x="3097" y="1946"/>
                  </a:cubicBezTo>
                  <a:cubicBezTo>
                    <a:pt x="139" y="1946"/>
                    <a:pt x="139" y="1946"/>
                    <a:pt x="139" y="1946"/>
                  </a:cubicBezTo>
                  <a:cubicBezTo>
                    <a:pt x="139" y="122"/>
                    <a:pt x="139" y="122"/>
                    <a:pt x="139" y="122"/>
                  </a:cubicBez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3" name="Rectangle 11"/>
            <p:cNvSpPr>
              <a:spLocks noChangeArrowheads="1"/>
            </p:cNvSpPr>
            <p:nvPr/>
          </p:nvSpPr>
          <p:spPr bwMode="auto">
            <a:xfrm>
              <a:off x="8099332" y="5280541"/>
              <a:ext cx="1168490" cy="152688"/>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3" name="Rectangle 15"/>
            <p:cNvSpPr>
              <a:spLocks noChangeArrowheads="1"/>
            </p:cNvSpPr>
            <p:nvPr/>
          </p:nvSpPr>
          <p:spPr bwMode="auto">
            <a:xfrm>
              <a:off x="8099332" y="5490624"/>
              <a:ext cx="1166300" cy="523088"/>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30" name="Group 29"/>
            <p:cNvGrpSpPr/>
            <p:nvPr/>
          </p:nvGrpSpPr>
          <p:grpSpPr>
            <a:xfrm>
              <a:off x="8330570" y="5594540"/>
              <a:ext cx="775262" cy="354274"/>
              <a:chOff x="8484867" y="5723135"/>
              <a:chExt cx="573340" cy="262001"/>
            </a:xfrm>
          </p:grpSpPr>
          <p:sp>
            <p:nvSpPr>
              <p:cNvPr id="36" name="Freeform 26"/>
              <p:cNvSpPr>
                <a:spLocks/>
              </p:cNvSpPr>
              <p:nvPr/>
            </p:nvSpPr>
            <p:spPr bwMode="auto">
              <a:xfrm>
                <a:off x="8798085" y="5752764"/>
                <a:ext cx="260122" cy="212306"/>
              </a:xfrm>
              <a:custGeom>
                <a:avLst/>
                <a:gdLst>
                  <a:gd name="T0" fmla="*/ 112 w 115"/>
                  <a:gd name="T1" fmla="*/ 0 h 94"/>
                  <a:gd name="T2" fmla="*/ 110 w 115"/>
                  <a:gd name="T3" fmla="*/ 0 h 94"/>
                  <a:gd name="T4" fmla="*/ 96 w 115"/>
                  <a:gd name="T5" fmla="*/ 0 h 94"/>
                  <a:gd name="T6" fmla="*/ 94 w 115"/>
                  <a:gd name="T7" fmla="*/ 0 h 94"/>
                  <a:gd name="T8" fmla="*/ 91 w 115"/>
                  <a:gd name="T9" fmla="*/ 0 h 94"/>
                  <a:gd name="T10" fmla="*/ 87 w 115"/>
                  <a:gd name="T11" fmla="*/ 13 h 94"/>
                  <a:gd name="T12" fmla="*/ 10 w 115"/>
                  <a:gd name="T13" fmla="*/ 13 h 94"/>
                  <a:gd name="T14" fmla="*/ 5 w 115"/>
                  <a:gd name="T15" fmla="*/ 13 h 94"/>
                  <a:gd name="T16" fmla="*/ 0 w 115"/>
                  <a:gd name="T17" fmla="*/ 13 h 94"/>
                  <a:gd name="T18" fmla="*/ 1 w 115"/>
                  <a:gd name="T19" fmla="*/ 18 h 94"/>
                  <a:gd name="T20" fmla="*/ 1 w 115"/>
                  <a:gd name="T21" fmla="*/ 18 h 94"/>
                  <a:gd name="T22" fmla="*/ 10 w 115"/>
                  <a:gd name="T23" fmla="*/ 60 h 94"/>
                  <a:gd name="T24" fmla="*/ 11 w 115"/>
                  <a:gd name="T25" fmla="*/ 61 h 94"/>
                  <a:gd name="T26" fmla="*/ 11 w 115"/>
                  <a:gd name="T27" fmla="*/ 63 h 94"/>
                  <a:gd name="T28" fmla="*/ 15 w 115"/>
                  <a:gd name="T29" fmla="*/ 63 h 94"/>
                  <a:gd name="T30" fmla="*/ 15 w 115"/>
                  <a:gd name="T31" fmla="*/ 63 h 94"/>
                  <a:gd name="T32" fmla="*/ 76 w 115"/>
                  <a:gd name="T33" fmla="*/ 63 h 94"/>
                  <a:gd name="T34" fmla="*/ 74 w 115"/>
                  <a:gd name="T35" fmla="*/ 71 h 94"/>
                  <a:gd name="T36" fmla="*/ 10 w 115"/>
                  <a:gd name="T37" fmla="*/ 71 h 94"/>
                  <a:gd name="T38" fmla="*/ 8 w 115"/>
                  <a:gd name="T39" fmla="*/ 71 h 94"/>
                  <a:gd name="T40" fmla="*/ 5 w 115"/>
                  <a:gd name="T41" fmla="*/ 71 h 94"/>
                  <a:gd name="T42" fmla="*/ 5 w 115"/>
                  <a:gd name="T43" fmla="*/ 79 h 94"/>
                  <a:gd name="T44" fmla="*/ 8 w 115"/>
                  <a:gd name="T45" fmla="*/ 79 h 94"/>
                  <a:gd name="T46" fmla="*/ 8 w 115"/>
                  <a:gd name="T47" fmla="*/ 79 h 94"/>
                  <a:gd name="T48" fmla="*/ 15 w 115"/>
                  <a:gd name="T49" fmla="*/ 79 h 94"/>
                  <a:gd name="T50" fmla="*/ 13 w 115"/>
                  <a:gd name="T51" fmla="*/ 84 h 94"/>
                  <a:gd name="T52" fmla="*/ 23 w 115"/>
                  <a:gd name="T53" fmla="*/ 94 h 94"/>
                  <a:gd name="T54" fmla="*/ 31 w 115"/>
                  <a:gd name="T55" fmla="*/ 84 h 94"/>
                  <a:gd name="T56" fmla="*/ 29 w 115"/>
                  <a:gd name="T57" fmla="*/ 79 h 94"/>
                  <a:gd name="T58" fmla="*/ 67 w 115"/>
                  <a:gd name="T59" fmla="*/ 79 h 94"/>
                  <a:gd name="T60" fmla="*/ 64 w 115"/>
                  <a:gd name="T61" fmla="*/ 84 h 94"/>
                  <a:gd name="T62" fmla="*/ 74 w 115"/>
                  <a:gd name="T63" fmla="*/ 94 h 94"/>
                  <a:gd name="T64" fmla="*/ 82 w 115"/>
                  <a:gd name="T65" fmla="*/ 84 h 94"/>
                  <a:gd name="T66" fmla="*/ 81 w 115"/>
                  <a:gd name="T67" fmla="*/ 78 h 94"/>
                  <a:gd name="T68" fmla="*/ 81 w 115"/>
                  <a:gd name="T69" fmla="*/ 76 h 94"/>
                  <a:gd name="T70" fmla="*/ 84 w 115"/>
                  <a:gd name="T71" fmla="*/ 60 h 94"/>
                  <a:gd name="T72" fmla="*/ 97 w 115"/>
                  <a:gd name="T73" fmla="*/ 7 h 94"/>
                  <a:gd name="T74" fmla="*/ 110 w 115"/>
                  <a:gd name="T75" fmla="*/ 7 h 94"/>
                  <a:gd name="T76" fmla="*/ 112 w 115"/>
                  <a:gd name="T77" fmla="*/ 7 h 94"/>
                  <a:gd name="T78" fmla="*/ 115 w 115"/>
                  <a:gd name="T79" fmla="*/ 7 h 94"/>
                  <a:gd name="T80" fmla="*/ 115 w 115"/>
                  <a:gd name="T81" fmla="*/ 0 h 94"/>
                  <a:gd name="T82" fmla="*/ 112 w 115"/>
                  <a:gd name="T83" fmla="*/ 0 h 94"/>
                  <a:gd name="T84" fmla="*/ 112 w 115"/>
                  <a:gd name="T8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94">
                    <a:moveTo>
                      <a:pt x="112" y="0"/>
                    </a:moveTo>
                    <a:cubicBezTo>
                      <a:pt x="110" y="0"/>
                      <a:pt x="110" y="0"/>
                      <a:pt x="110" y="0"/>
                    </a:cubicBezTo>
                    <a:cubicBezTo>
                      <a:pt x="96" y="0"/>
                      <a:pt x="96" y="0"/>
                      <a:pt x="96" y="0"/>
                    </a:cubicBezTo>
                    <a:cubicBezTo>
                      <a:pt x="94" y="0"/>
                      <a:pt x="94" y="0"/>
                      <a:pt x="94" y="0"/>
                    </a:cubicBezTo>
                    <a:cubicBezTo>
                      <a:pt x="91" y="0"/>
                      <a:pt x="91" y="0"/>
                      <a:pt x="91" y="0"/>
                    </a:cubicBezTo>
                    <a:cubicBezTo>
                      <a:pt x="87" y="13"/>
                      <a:pt x="87" y="13"/>
                      <a:pt x="87" y="13"/>
                    </a:cubicBezTo>
                    <a:cubicBezTo>
                      <a:pt x="10" y="13"/>
                      <a:pt x="10" y="13"/>
                      <a:pt x="10" y="13"/>
                    </a:cubicBezTo>
                    <a:cubicBezTo>
                      <a:pt x="5" y="13"/>
                      <a:pt x="5" y="13"/>
                      <a:pt x="5" y="13"/>
                    </a:cubicBezTo>
                    <a:cubicBezTo>
                      <a:pt x="0" y="13"/>
                      <a:pt x="0" y="13"/>
                      <a:pt x="0" y="13"/>
                    </a:cubicBezTo>
                    <a:cubicBezTo>
                      <a:pt x="1" y="18"/>
                      <a:pt x="1" y="18"/>
                      <a:pt x="1" y="18"/>
                    </a:cubicBezTo>
                    <a:cubicBezTo>
                      <a:pt x="1" y="18"/>
                      <a:pt x="1" y="18"/>
                      <a:pt x="1" y="18"/>
                    </a:cubicBezTo>
                    <a:cubicBezTo>
                      <a:pt x="10" y="60"/>
                      <a:pt x="10" y="60"/>
                      <a:pt x="10" y="60"/>
                    </a:cubicBezTo>
                    <a:cubicBezTo>
                      <a:pt x="10" y="61"/>
                      <a:pt x="11" y="61"/>
                      <a:pt x="11" y="61"/>
                    </a:cubicBezTo>
                    <a:cubicBezTo>
                      <a:pt x="11" y="63"/>
                      <a:pt x="11" y="63"/>
                      <a:pt x="11" y="63"/>
                    </a:cubicBezTo>
                    <a:cubicBezTo>
                      <a:pt x="15" y="63"/>
                      <a:pt x="15" y="63"/>
                      <a:pt x="15" y="63"/>
                    </a:cubicBezTo>
                    <a:cubicBezTo>
                      <a:pt x="15" y="63"/>
                      <a:pt x="15" y="63"/>
                      <a:pt x="15" y="63"/>
                    </a:cubicBezTo>
                    <a:cubicBezTo>
                      <a:pt x="76" y="63"/>
                      <a:pt x="76" y="63"/>
                      <a:pt x="76" y="63"/>
                    </a:cubicBezTo>
                    <a:cubicBezTo>
                      <a:pt x="74" y="71"/>
                      <a:pt x="74" y="71"/>
                      <a:pt x="74" y="71"/>
                    </a:cubicBezTo>
                    <a:cubicBezTo>
                      <a:pt x="10" y="71"/>
                      <a:pt x="10" y="71"/>
                      <a:pt x="10" y="71"/>
                    </a:cubicBezTo>
                    <a:cubicBezTo>
                      <a:pt x="8" y="71"/>
                      <a:pt x="8" y="71"/>
                      <a:pt x="8" y="71"/>
                    </a:cubicBezTo>
                    <a:cubicBezTo>
                      <a:pt x="5" y="71"/>
                      <a:pt x="5" y="71"/>
                      <a:pt x="5" y="71"/>
                    </a:cubicBezTo>
                    <a:cubicBezTo>
                      <a:pt x="5" y="79"/>
                      <a:pt x="5" y="79"/>
                      <a:pt x="5" y="79"/>
                    </a:cubicBezTo>
                    <a:cubicBezTo>
                      <a:pt x="8" y="79"/>
                      <a:pt x="8" y="79"/>
                      <a:pt x="8" y="79"/>
                    </a:cubicBezTo>
                    <a:cubicBezTo>
                      <a:pt x="8" y="79"/>
                      <a:pt x="8" y="79"/>
                      <a:pt x="8" y="79"/>
                    </a:cubicBezTo>
                    <a:cubicBezTo>
                      <a:pt x="15" y="79"/>
                      <a:pt x="15" y="79"/>
                      <a:pt x="15" y="79"/>
                    </a:cubicBezTo>
                    <a:cubicBezTo>
                      <a:pt x="15" y="81"/>
                      <a:pt x="13" y="83"/>
                      <a:pt x="13" y="84"/>
                    </a:cubicBezTo>
                    <a:cubicBezTo>
                      <a:pt x="13" y="89"/>
                      <a:pt x="18" y="94"/>
                      <a:pt x="23" y="94"/>
                    </a:cubicBezTo>
                    <a:cubicBezTo>
                      <a:pt x="28" y="94"/>
                      <a:pt x="31" y="89"/>
                      <a:pt x="31" y="84"/>
                    </a:cubicBezTo>
                    <a:cubicBezTo>
                      <a:pt x="31" y="83"/>
                      <a:pt x="31" y="81"/>
                      <a:pt x="29" y="79"/>
                    </a:cubicBezTo>
                    <a:cubicBezTo>
                      <a:pt x="67" y="79"/>
                      <a:pt x="67" y="79"/>
                      <a:pt x="67" y="79"/>
                    </a:cubicBezTo>
                    <a:cubicBezTo>
                      <a:pt x="66" y="81"/>
                      <a:pt x="64" y="83"/>
                      <a:pt x="64" y="84"/>
                    </a:cubicBezTo>
                    <a:cubicBezTo>
                      <a:pt x="64" y="89"/>
                      <a:pt x="69" y="94"/>
                      <a:pt x="74" y="94"/>
                    </a:cubicBezTo>
                    <a:cubicBezTo>
                      <a:pt x="79" y="94"/>
                      <a:pt x="82" y="89"/>
                      <a:pt x="82" y="84"/>
                    </a:cubicBezTo>
                    <a:cubicBezTo>
                      <a:pt x="82" y="83"/>
                      <a:pt x="82" y="79"/>
                      <a:pt x="81" y="78"/>
                    </a:cubicBezTo>
                    <a:cubicBezTo>
                      <a:pt x="81" y="76"/>
                      <a:pt x="81" y="76"/>
                      <a:pt x="81" y="76"/>
                    </a:cubicBezTo>
                    <a:cubicBezTo>
                      <a:pt x="84" y="60"/>
                      <a:pt x="84" y="60"/>
                      <a:pt x="84" y="60"/>
                    </a:cubicBezTo>
                    <a:cubicBezTo>
                      <a:pt x="97" y="7"/>
                      <a:pt x="97" y="7"/>
                      <a:pt x="97" y="7"/>
                    </a:cubicBezTo>
                    <a:cubicBezTo>
                      <a:pt x="110" y="7"/>
                      <a:pt x="110" y="7"/>
                      <a:pt x="110" y="7"/>
                    </a:cubicBezTo>
                    <a:cubicBezTo>
                      <a:pt x="112" y="7"/>
                      <a:pt x="112" y="7"/>
                      <a:pt x="112" y="7"/>
                    </a:cubicBezTo>
                    <a:cubicBezTo>
                      <a:pt x="115" y="7"/>
                      <a:pt x="115" y="7"/>
                      <a:pt x="115" y="7"/>
                    </a:cubicBezTo>
                    <a:cubicBezTo>
                      <a:pt x="115" y="0"/>
                      <a:pt x="115" y="0"/>
                      <a:pt x="115" y="0"/>
                    </a:cubicBezTo>
                    <a:cubicBezTo>
                      <a:pt x="112" y="0"/>
                      <a:pt x="112" y="0"/>
                      <a:pt x="112" y="0"/>
                    </a:cubicBezTo>
                    <a:cubicBezTo>
                      <a:pt x="112" y="0"/>
                      <a:pt x="112" y="0"/>
                      <a:pt x="112" y="0"/>
                    </a:cubicBez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1" name="Freeform 26"/>
              <p:cNvSpPr>
                <a:spLocks/>
              </p:cNvSpPr>
              <p:nvPr/>
            </p:nvSpPr>
            <p:spPr bwMode="auto">
              <a:xfrm>
                <a:off x="8484867" y="5723135"/>
                <a:ext cx="142979" cy="262001"/>
              </a:xfrm>
              <a:custGeom>
                <a:avLst/>
                <a:gdLst>
                  <a:gd name="T0" fmla="*/ 222 w 240"/>
                  <a:gd name="T1" fmla="*/ 340 h 440"/>
                  <a:gd name="T2" fmla="*/ 236 w 240"/>
                  <a:gd name="T3" fmla="*/ 311 h 440"/>
                  <a:gd name="T4" fmla="*/ 240 w 240"/>
                  <a:gd name="T5" fmla="*/ 285 h 440"/>
                  <a:gd name="T6" fmla="*/ 235 w 240"/>
                  <a:gd name="T7" fmla="*/ 254 h 440"/>
                  <a:gd name="T8" fmla="*/ 219 w 240"/>
                  <a:gd name="T9" fmla="*/ 227 h 440"/>
                  <a:gd name="T10" fmla="*/ 191 w 240"/>
                  <a:gd name="T11" fmla="*/ 202 h 440"/>
                  <a:gd name="T12" fmla="*/ 147 w 240"/>
                  <a:gd name="T13" fmla="*/ 179 h 440"/>
                  <a:gd name="T14" fmla="*/ 124 w 240"/>
                  <a:gd name="T15" fmla="*/ 168 h 440"/>
                  <a:gd name="T16" fmla="*/ 111 w 240"/>
                  <a:gd name="T17" fmla="*/ 159 h 440"/>
                  <a:gd name="T18" fmla="*/ 106 w 240"/>
                  <a:gd name="T19" fmla="*/ 150 h 440"/>
                  <a:gd name="T20" fmla="*/ 105 w 240"/>
                  <a:gd name="T21" fmla="*/ 142 h 440"/>
                  <a:gd name="T22" fmla="*/ 107 w 240"/>
                  <a:gd name="T23" fmla="*/ 134 h 440"/>
                  <a:gd name="T24" fmla="*/ 113 w 240"/>
                  <a:gd name="T25" fmla="*/ 127 h 440"/>
                  <a:gd name="T26" fmla="*/ 122 w 240"/>
                  <a:gd name="T27" fmla="*/ 122 h 440"/>
                  <a:gd name="T28" fmla="*/ 135 w 240"/>
                  <a:gd name="T29" fmla="*/ 120 h 440"/>
                  <a:gd name="T30" fmla="*/ 160 w 240"/>
                  <a:gd name="T31" fmla="*/ 123 h 440"/>
                  <a:gd name="T32" fmla="*/ 185 w 240"/>
                  <a:gd name="T33" fmla="*/ 129 h 440"/>
                  <a:gd name="T34" fmla="*/ 206 w 240"/>
                  <a:gd name="T35" fmla="*/ 137 h 440"/>
                  <a:gd name="T36" fmla="*/ 223 w 240"/>
                  <a:gd name="T37" fmla="*/ 146 h 440"/>
                  <a:gd name="T38" fmla="*/ 223 w 240"/>
                  <a:gd name="T39" fmla="*/ 57 h 440"/>
                  <a:gd name="T40" fmla="*/ 193 w 240"/>
                  <a:gd name="T41" fmla="*/ 51 h 440"/>
                  <a:gd name="T42" fmla="*/ 153 w 240"/>
                  <a:gd name="T43" fmla="*/ 46 h 440"/>
                  <a:gd name="T44" fmla="*/ 153 w 240"/>
                  <a:gd name="T45" fmla="*/ 0 h 440"/>
                  <a:gd name="T46" fmla="*/ 95 w 240"/>
                  <a:gd name="T47" fmla="*/ 0 h 440"/>
                  <a:gd name="T48" fmla="*/ 95 w 240"/>
                  <a:gd name="T49" fmla="*/ 49 h 440"/>
                  <a:gd name="T50" fmla="*/ 56 w 240"/>
                  <a:gd name="T51" fmla="*/ 62 h 440"/>
                  <a:gd name="T52" fmla="*/ 25 w 240"/>
                  <a:gd name="T53" fmla="*/ 84 h 440"/>
                  <a:gd name="T54" fmla="*/ 6 w 240"/>
                  <a:gd name="T55" fmla="*/ 114 h 440"/>
                  <a:gd name="T56" fmla="*/ 0 w 240"/>
                  <a:gd name="T57" fmla="*/ 152 h 440"/>
                  <a:gd name="T58" fmla="*/ 4 w 240"/>
                  <a:gd name="T59" fmla="*/ 182 h 440"/>
                  <a:gd name="T60" fmla="*/ 17 w 240"/>
                  <a:gd name="T61" fmla="*/ 209 h 440"/>
                  <a:gd name="T62" fmla="*/ 42 w 240"/>
                  <a:gd name="T63" fmla="*/ 233 h 440"/>
                  <a:gd name="T64" fmla="*/ 78 w 240"/>
                  <a:gd name="T65" fmla="*/ 252 h 440"/>
                  <a:gd name="T66" fmla="*/ 106 w 240"/>
                  <a:gd name="T67" fmla="*/ 264 h 440"/>
                  <a:gd name="T68" fmla="*/ 122 w 240"/>
                  <a:gd name="T69" fmla="*/ 274 h 440"/>
                  <a:gd name="T70" fmla="*/ 128 w 240"/>
                  <a:gd name="T71" fmla="*/ 283 h 440"/>
                  <a:gd name="T72" fmla="*/ 130 w 240"/>
                  <a:gd name="T73" fmla="*/ 292 h 440"/>
                  <a:gd name="T74" fmla="*/ 128 w 240"/>
                  <a:gd name="T75" fmla="*/ 301 h 440"/>
                  <a:gd name="T76" fmla="*/ 124 w 240"/>
                  <a:gd name="T77" fmla="*/ 309 h 440"/>
                  <a:gd name="T78" fmla="*/ 115 w 240"/>
                  <a:gd name="T79" fmla="*/ 314 h 440"/>
                  <a:gd name="T80" fmla="*/ 102 w 240"/>
                  <a:gd name="T81" fmla="*/ 316 h 440"/>
                  <a:gd name="T82" fmla="*/ 52 w 240"/>
                  <a:gd name="T83" fmla="*/ 306 h 440"/>
                  <a:gd name="T84" fmla="*/ 4 w 240"/>
                  <a:gd name="T85" fmla="*/ 279 h 440"/>
                  <a:gd name="T86" fmla="*/ 4 w 240"/>
                  <a:gd name="T87" fmla="*/ 370 h 440"/>
                  <a:gd name="T88" fmla="*/ 18 w 240"/>
                  <a:gd name="T89" fmla="*/ 378 h 440"/>
                  <a:gd name="T90" fmla="*/ 41 w 240"/>
                  <a:gd name="T91" fmla="*/ 384 h 440"/>
                  <a:gd name="T92" fmla="*/ 69 w 240"/>
                  <a:gd name="T93" fmla="*/ 388 h 440"/>
                  <a:gd name="T94" fmla="*/ 95 w 240"/>
                  <a:gd name="T95" fmla="*/ 390 h 440"/>
                  <a:gd name="T96" fmla="*/ 95 w 240"/>
                  <a:gd name="T97" fmla="*/ 440 h 440"/>
                  <a:gd name="T98" fmla="*/ 153 w 240"/>
                  <a:gd name="T99" fmla="*/ 440 h 440"/>
                  <a:gd name="T100" fmla="*/ 153 w 240"/>
                  <a:gd name="T101" fmla="*/ 384 h 440"/>
                  <a:gd name="T102" fmla="*/ 196 w 240"/>
                  <a:gd name="T103" fmla="*/ 366 h 440"/>
                  <a:gd name="T104" fmla="*/ 222 w 240"/>
                  <a:gd name="T105" fmla="*/ 3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440">
                    <a:moveTo>
                      <a:pt x="222" y="340"/>
                    </a:moveTo>
                    <a:cubicBezTo>
                      <a:pt x="229" y="331"/>
                      <a:pt x="233" y="321"/>
                      <a:pt x="236" y="311"/>
                    </a:cubicBezTo>
                    <a:cubicBezTo>
                      <a:pt x="238" y="302"/>
                      <a:pt x="240" y="293"/>
                      <a:pt x="240" y="285"/>
                    </a:cubicBezTo>
                    <a:cubicBezTo>
                      <a:pt x="240" y="274"/>
                      <a:pt x="238" y="264"/>
                      <a:pt x="235" y="254"/>
                    </a:cubicBezTo>
                    <a:cubicBezTo>
                      <a:pt x="232" y="245"/>
                      <a:pt x="227" y="236"/>
                      <a:pt x="219" y="227"/>
                    </a:cubicBezTo>
                    <a:cubicBezTo>
                      <a:pt x="212" y="218"/>
                      <a:pt x="203" y="210"/>
                      <a:pt x="191" y="202"/>
                    </a:cubicBezTo>
                    <a:cubicBezTo>
                      <a:pt x="179" y="194"/>
                      <a:pt x="164" y="186"/>
                      <a:pt x="147" y="179"/>
                    </a:cubicBezTo>
                    <a:cubicBezTo>
                      <a:pt x="137" y="175"/>
                      <a:pt x="129" y="172"/>
                      <a:pt x="124" y="168"/>
                    </a:cubicBezTo>
                    <a:cubicBezTo>
                      <a:pt x="118" y="165"/>
                      <a:pt x="114" y="162"/>
                      <a:pt x="111" y="159"/>
                    </a:cubicBezTo>
                    <a:cubicBezTo>
                      <a:pt x="108" y="156"/>
                      <a:pt x="107" y="153"/>
                      <a:pt x="106" y="150"/>
                    </a:cubicBezTo>
                    <a:cubicBezTo>
                      <a:pt x="105" y="148"/>
                      <a:pt x="105" y="145"/>
                      <a:pt x="105" y="142"/>
                    </a:cubicBezTo>
                    <a:cubicBezTo>
                      <a:pt x="105" y="139"/>
                      <a:pt x="106" y="137"/>
                      <a:pt x="107" y="134"/>
                    </a:cubicBezTo>
                    <a:cubicBezTo>
                      <a:pt x="108" y="131"/>
                      <a:pt x="110" y="129"/>
                      <a:pt x="113" y="127"/>
                    </a:cubicBezTo>
                    <a:cubicBezTo>
                      <a:pt x="115" y="125"/>
                      <a:pt x="118" y="123"/>
                      <a:pt x="122" y="122"/>
                    </a:cubicBezTo>
                    <a:cubicBezTo>
                      <a:pt x="126" y="121"/>
                      <a:pt x="130" y="120"/>
                      <a:pt x="135" y="120"/>
                    </a:cubicBezTo>
                    <a:cubicBezTo>
                      <a:pt x="143" y="120"/>
                      <a:pt x="152" y="121"/>
                      <a:pt x="160" y="123"/>
                    </a:cubicBezTo>
                    <a:cubicBezTo>
                      <a:pt x="169" y="124"/>
                      <a:pt x="177" y="126"/>
                      <a:pt x="185" y="129"/>
                    </a:cubicBezTo>
                    <a:cubicBezTo>
                      <a:pt x="192" y="131"/>
                      <a:pt x="199" y="134"/>
                      <a:pt x="206" y="137"/>
                    </a:cubicBezTo>
                    <a:cubicBezTo>
                      <a:pt x="212" y="140"/>
                      <a:pt x="218" y="143"/>
                      <a:pt x="223" y="146"/>
                    </a:cubicBezTo>
                    <a:cubicBezTo>
                      <a:pt x="223" y="57"/>
                      <a:pt x="223" y="57"/>
                      <a:pt x="223" y="57"/>
                    </a:cubicBezTo>
                    <a:cubicBezTo>
                      <a:pt x="215" y="55"/>
                      <a:pt x="205" y="53"/>
                      <a:pt x="193" y="51"/>
                    </a:cubicBezTo>
                    <a:cubicBezTo>
                      <a:pt x="181" y="49"/>
                      <a:pt x="168" y="47"/>
                      <a:pt x="153" y="46"/>
                    </a:cubicBezTo>
                    <a:cubicBezTo>
                      <a:pt x="153" y="0"/>
                      <a:pt x="153" y="0"/>
                      <a:pt x="153" y="0"/>
                    </a:cubicBezTo>
                    <a:cubicBezTo>
                      <a:pt x="95" y="0"/>
                      <a:pt x="95" y="0"/>
                      <a:pt x="95" y="0"/>
                    </a:cubicBezTo>
                    <a:cubicBezTo>
                      <a:pt x="95" y="49"/>
                      <a:pt x="95" y="49"/>
                      <a:pt x="95" y="49"/>
                    </a:cubicBezTo>
                    <a:cubicBezTo>
                      <a:pt x="81" y="52"/>
                      <a:pt x="67" y="56"/>
                      <a:pt x="56" y="62"/>
                    </a:cubicBezTo>
                    <a:cubicBezTo>
                      <a:pt x="44" y="68"/>
                      <a:pt x="34" y="75"/>
                      <a:pt x="25" y="84"/>
                    </a:cubicBezTo>
                    <a:cubicBezTo>
                      <a:pt x="17" y="93"/>
                      <a:pt x="11" y="103"/>
                      <a:pt x="6" y="114"/>
                    </a:cubicBezTo>
                    <a:cubicBezTo>
                      <a:pt x="2" y="126"/>
                      <a:pt x="0" y="138"/>
                      <a:pt x="0" y="152"/>
                    </a:cubicBezTo>
                    <a:cubicBezTo>
                      <a:pt x="0" y="162"/>
                      <a:pt x="1" y="172"/>
                      <a:pt x="4" y="182"/>
                    </a:cubicBezTo>
                    <a:cubicBezTo>
                      <a:pt x="7" y="191"/>
                      <a:pt x="11" y="200"/>
                      <a:pt x="17" y="209"/>
                    </a:cubicBezTo>
                    <a:cubicBezTo>
                      <a:pt x="24" y="217"/>
                      <a:pt x="32" y="225"/>
                      <a:pt x="42" y="233"/>
                    </a:cubicBezTo>
                    <a:cubicBezTo>
                      <a:pt x="52" y="240"/>
                      <a:pt x="64" y="247"/>
                      <a:pt x="78" y="252"/>
                    </a:cubicBezTo>
                    <a:cubicBezTo>
                      <a:pt x="90" y="257"/>
                      <a:pt x="100" y="261"/>
                      <a:pt x="106" y="264"/>
                    </a:cubicBezTo>
                    <a:cubicBezTo>
                      <a:pt x="113" y="268"/>
                      <a:pt x="118" y="271"/>
                      <a:pt x="122" y="274"/>
                    </a:cubicBezTo>
                    <a:cubicBezTo>
                      <a:pt x="125" y="277"/>
                      <a:pt x="127" y="280"/>
                      <a:pt x="128" y="283"/>
                    </a:cubicBezTo>
                    <a:cubicBezTo>
                      <a:pt x="129" y="286"/>
                      <a:pt x="130" y="289"/>
                      <a:pt x="130" y="292"/>
                    </a:cubicBezTo>
                    <a:cubicBezTo>
                      <a:pt x="130" y="295"/>
                      <a:pt x="129" y="298"/>
                      <a:pt x="128" y="301"/>
                    </a:cubicBezTo>
                    <a:cubicBezTo>
                      <a:pt x="127" y="304"/>
                      <a:pt x="126" y="306"/>
                      <a:pt x="124" y="309"/>
                    </a:cubicBezTo>
                    <a:cubicBezTo>
                      <a:pt x="121" y="311"/>
                      <a:pt x="118" y="313"/>
                      <a:pt x="115" y="314"/>
                    </a:cubicBezTo>
                    <a:cubicBezTo>
                      <a:pt x="111" y="315"/>
                      <a:pt x="107" y="316"/>
                      <a:pt x="102" y="316"/>
                    </a:cubicBezTo>
                    <a:cubicBezTo>
                      <a:pt x="85" y="316"/>
                      <a:pt x="68" y="313"/>
                      <a:pt x="52" y="306"/>
                    </a:cubicBezTo>
                    <a:cubicBezTo>
                      <a:pt x="35" y="299"/>
                      <a:pt x="19" y="290"/>
                      <a:pt x="4" y="279"/>
                    </a:cubicBezTo>
                    <a:cubicBezTo>
                      <a:pt x="4" y="370"/>
                      <a:pt x="4" y="370"/>
                      <a:pt x="4" y="370"/>
                    </a:cubicBezTo>
                    <a:cubicBezTo>
                      <a:pt x="7" y="373"/>
                      <a:pt x="12" y="375"/>
                      <a:pt x="18" y="378"/>
                    </a:cubicBezTo>
                    <a:cubicBezTo>
                      <a:pt x="25" y="380"/>
                      <a:pt x="33" y="382"/>
                      <a:pt x="41" y="384"/>
                    </a:cubicBezTo>
                    <a:cubicBezTo>
                      <a:pt x="50" y="386"/>
                      <a:pt x="59" y="387"/>
                      <a:pt x="69" y="388"/>
                    </a:cubicBezTo>
                    <a:cubicBezTo>
                      <a:pt x="78" y="390"/>
                      <a:pt x="87" y="390"/>
                      <a:pt x="95" y="390"/>
                    </a:cubicBezTo>
                    <a:cubicBezTo>
                      <a:pt x="95" y="440"/>
                      <a:pt x="95" y="440"/>
                      <a:pt x="95" y="440"/>
                    </a:cubicBezTo>
                    <a:cubicBezTo>
                      <a:pt x="153" y="440"/>
                      <a:pt x="153" y="440"/>
                      <a:pt x="153" y="440"/>
                    </a:cubicBezTo>
                    <a:cubicBezTo>
                      <a:pt x="153" y="384"/>
                      <a:pt x="153" y="384"/>
                      <a:pt x="153" y="384"/>
                    </a:cubicBezTo>
                    <a:cubicBezTo>
                      <a:pt x="170" y="379"/>
                      <a:pt x="184" y="373"/>
                      <a:pt x="196" y="366"/>
                    </a:cubicBezTo>
                    <a:cubicBezTo>
                      <a:pt x="207" y="358"/>
                      <a:pt x="216" y="349"/>
                      <a:pt x="222" y="340"/>
                    </a:cubicBezTo>
                    <a:close/>
                  </a:path>
                </a:pathLst>
              </a:custGeom>
              <a:solidFill>
                <a:schemeClr val="bg2"/>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sp>
        <p:nvSpPr>
          <p:cNvPr id="43" name="Freeform 8"/>
          <p:cNvSpPr>
            <a:spLocks/>
          </p:cNvSpPr>
          <p:nvPr/>
        </p:nvSpPr>
        <p:spPr bwMode="auto">
          <a:xfrm>
            <a:off x="4652541" y="5002288"/>
            <a:ext cx="1854687" cy="1218446"/>
          </a:xfrm>
          <a:custGeom>
            <a:avLst/>
            <a:gdLst>
              <a:gd name="T0" fmla="*/ 1245 w 1482"/>
              <a:gd name="T1" fmla="*/ 427 h 974"/>
              <a:gd name="T2" fmla="*/ 1245 w 1482"/>
              <a:gd name="T3" fmla="*/ 408 h 974"/>
              <a:gd name="T4" fmla="*/ 836 w 1482"/>
              <a:gd name="T5" fmla="*/ 0 h 974"/>
              <a:gd name="T6" fmla="*/ 496 w 1482"/>
              <a:gd name="T7" fmla="*/ 182 h 974"/>
              <a:gd name="T8" fmla="*/ 384 w 1482"/>
              <a:gd name="T9" fmla="*/ 152 h 974"/>
              <a:gd name="T10" fmla="*/ 252 w 1482"/>
              <a:gd name="T11" fmla="*/ 192 h 974"/>
              <a:gd name="T12" fmla="*/ 147 w 1482"/>
              <a:gd name="T13" fmla="*/ 383 h 974"/>
              <a:gd name="T14" fmla="*/ 0 w 1482"/>
              <a:gd name="T15" fmla="*/ 653 h 974"/>
              <a:gd name="T16" fmla="*/ 286 w 1482"/>
              <a:gd name="T17" fmla="*/ 974 h 974"/>
              <a:gd name="T18" fmla="*/ 321 w 1482"/>
              <a:gd name="T19" fmla="*/ 974 h 974"/>
              <a:gd name="T20" fmla="*/ 354 w 1482"/>
              <a:gd name="T21" fmla="*/ 974 h 974"/>
              <a:gd name="T22" fmla="*/ 1021 w 1482"/>
              <a:gd name="T23" fmla="*/ 974 h 974"/>
              <a:gd name="T24" fmla="*/ 1035 w 1482"/>
              <a:gd name="T25" fmla="*/ 974 h 974"/>
              <a:gd name="T26" fmla="*/ 1051 w 1482"/>
              <a:gd name="T27" fmla="*/ 974 h 974"/>
              <a:gd name="T28" fmla="*/ 1100 w 1482"/>
              <a:gd name="T29" fmla="*/ 974 h 974"/>
              <a:gd name="T30" fmla="*/ 1207 w 1482"/>
              <a:gd name="T31" fmla="*/ 974 h 974"/>
              <a:gd name="T32" fmla="*/ 1482 w 1482"/>
              <a:gd name="T33" fmla="*/ 699 h 974"/>
              <a:gd name="T34" fmla="*/ 1245 w 1482"/>
              <a:gd name="T35" fmla="*/ 42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2" h="974">
                <a:moveTo>
                  <a:pt x="1245" y="427"/>
                </a:moveTo>
                <a:cubicBezTo>
                  <a:pt x="1245" y="422"/>
                  <a:pt x="1245" y="413"/>
                  <a:pt x="1245" y="408"/>
                </a:cubicBezTo>
                <a:cubicBezTo>
                  <a:pt x="1245" y="182"/>
                  <a:pt x="1062" y="0"/>
                  <a:pt x="836" y="0"/>
                </a:cubicBezTo>
                <a:cubicBezTo>
                  <a:pt x="694" y="0"/>
                  <a:pt x="569" y="73"/>
                  <a:pt x="496" y="182"/>
                </a:cubicBezTo>
                <a:cubicBezTo>
                  <a:pt x="463" y="163"/>
                  <a:pt x="425" y="152"/>
                  <a:pt x="384" y="152"/>
                </a:cubicBezTo>
                <a:cubicBezTo>
                  <a:pt x="335" y="152"/>
                  <a:pt x="289" y="167"/>
                  <a:pt x="252" y="192"/>
                </a:cubicBezTo>
                <a:cubicBezTo>
                  <a:pt x="190" y="233"/>
                  <a:pt x="149" y="304"/>
                  <a:pt x="147" y="383"/>
                </a:cubicBezTo>
                <a:cubicBezTo>
                  <a:pt x="60" y="441"/>
                  <a:pt x="0" y="541"/>
                  <a:pt x="0" y="653"/>
                </a:cubicBezTo>
                <a:cubicBezTo>
                  <a:pt x="0" y="819"/>
                  <a:pt x="125" y="955"/>
                  <a:pt x="286" y="974"/>
                </a:cubicBezTo>
                <a:cubicBezTo>
                  <a:pt x="297" y="974"/>
                  <a:pt x="310" y="974"/>
                  <a:pt x="321" y="974"/>
                </a:cubicBezTo>
                <a:cubicBezTo>
                  <a:pt x="332" y="974"/>
                  <a:pt x="343" y="974"/>
                  <a:pt x="354" y="974"/>
                </a:cubicBezTo>
                <a:cubicBezTo>
                  <a:pt x="504" y="974"/>
                  <a:pt x="855" y="974"/>
                  <a:pt x="1021" y="974"/>
                </a:cubicBezTo>
                <a:cubicBezTo>
                  <a:pt x="1027" y="974"/>
                  <a:pt x="1031" y="974"/>
                  <a:pt x="1035" y="974"/>
                </a:cubicBezTo>
                <a:cubicBezTo>
                  <a:pt x="1051" y="974"/>
                  <a:pt x="1051" y="974"/>
                  <a:pt x="1051" y="974"/>
                </a:cubicBezTo>
                <a:cubicBezTo>
                  <a:pt x="1060" y="974"/>
                  <a:pt x="1084" y="974"/>
                  <a:pt x="1100" y="974"/>
                </a:cubicBezTo>
                <a:cubicBezTo>
                  <a:pt x="1207" y="974"/>
                  <a:pt x="1207" y="974"/>
                  <a:pt x="1207" y="974"/>
                </a:cubicBezTo>
                <a:cubicBezTo>
                  <a:pt x="1359" y="972"/>
                  <a:pt x="1482" y="849"/>
                  <a:pt x="1482" y="699"/>
                </a:cubicBezTo>
                <a:cubicBezTo>
                  <a:pt x="1482" y="560"/>
                  <a:pt x="1378" y="446"/>
                  <a:pt x="1245" y="427"/>
                </a:cubicBezTo>
                <a:close/>
              </a:path>
            </a:pathLst>
          </a:custGeom>
          <a:solidFill>
            <a:schemeClr val="bg1">
              <a:lumMod val="9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29" name="Group 28"/>
          <p:cNvGrpSpPr/>
          <p:nvPr/>
        </p:nvGrpSpPr>
        <p:grpSpPr>
          <a:xfrm>
            <a:off x="2953474" y="4885247"/>
            <a:ext cx="830654" cy="1414736"/>
            <a:chOff x="2284857" y="4982710"/>
            <a:chExt cx="847310" cy="1443104"/>
          </a:xfrm>
        </p:grpSpPr>
        <p:sp>
          <p:nvSpPr>
            <p:cNvPr id="34" name="Freeform 24"/>
            <p:cNvSpPr>
              <a:spLocks/>
            </p:cNvSpPr>
            <p:nvPr/>
          </p:nvSpPr>
          <p:spPr bwMode="auto">
            <a:xfrm>
              <a:off x="2284857" y="4982710"/>
              <a:ext cx="847310" cy="1443104"/>
            </a:xfrm>
            <a:custGeom>
              <a:avLst/>
              <a:gdLst>
                <a:gd name="T0" fmla="*/ 375 w 375"/>
                <a:gd name="T1" fmla="*/ 614 h 639"/>
                <a:gd name="T2" fmla="*/ 350 w 375"/>
                <a:gd name="T3" fmla="*/ 639 h 639"/>
                <a:gd name="T4" fmla="*/ 25 w 375"/>
                <a:gd name="T5" fmla="*/ 639 h 639"/>
                <a:gd name="T6" fmla="*/ 0 w 375"/>
                <a:gd name="T7" fmla="*/ 614 h 639"/>
                <a:gd name="T8" fmla="*/ 0 w 375"/>
                <a:gd name="T9" fmla="*/ 25 h 639"/>
                <a:gd name="T10" fmla="*/ 25 w 375"/>
                <a:gd name="T11" fmla="*/ 0 h 639"/>
                <a:gd name="T12" fmla="*/ 350 w 375"/>
                <a:gd name="T13" fmla="*/ 0 h 639"/>
                <a:gd name="T14" fmla="*/ 375 w 375"/>
                <a:gd name="T15" fmla="*/ 25 h 639"/>
                <a:gd name="T16" fmla="*/ 375 w 375"/>
                <a:gd name="T17" fmla="*/ 614 h 639"/>
                <a:gd name="T18" fmla="*/ 375 w 375"/>
                <a:gd name="T19" fmla="*/ 61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639">
                  <a:moveTo>
                    <a:pt x="375" y="614"/>
                  </a:moveTo>
                  <a:cubicBezTo>
                    <a:pt x="375" y="627"/>
                    <a:pt x="363" y="639"/>
                    <a:pt x="350" y="639"/>
                  </a:cubicBezTo>
                  <a:cubicBezTo>
                    <a:pt x="25" y="639"/>
                    <a:pt x="25" y="639"/>
                    <a:pt x="25" y="639"/>
                  </a:cubicBezTo>
                  <a:cubicBezTo>
                    <a:pt x="12" y="639"/>
                    <a:pt x="0" y="627"/>
                    <a:pt x="0" y="614"/>
                  </a:cubicBezTo>
                  <a:cubicBezTo>
                    <a:pt x="0" y="25"/>
                    <a:pt x="0" y="25"/>
                    <a:pt x="0" y="25"/>
                  </a:cubicBezTo>
                  <a:cubicBezTo>
                    <a:pt x="0" y="11"/>
                    <a:pt x="12" y="0"/>
                    <a:pt x="25" y="0"/>
                  </a:cubicBezTo>
                  <a:cubicBezTo>
                    <a:pt x="350" y="0"/>
                    <a:pt x="350" y="0"/>
                    <a:pt x="350" y="0"/>
                  </a:cubicBezTo>
                  <a:cubicBezTo>
                    <a:pt x="363" y="0"/>
                    <a:pt x="375" y="11"/>
                    <a:pt x="375" y="25"/>
                  </a:cubicBezTo>
                  <a:cubicBezTo>
                    <a:pt x="375" y="614"/>
                    <a:pt x="375" y="614"/>
                    <a:pt x="375" y="614"/>
                  </a:cubicBezTo>
                  <a:cubicBezTo>
                    <a:pt x="375" y="614"/>
                    <a:pt x="375" y="614"/>
                    <a:pt x="375" y="6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5" name="Freeform 25"/>
            <p:cNvSpPr>
              <a:spLocks/>
            </p:cNvSpPr>
            <p:nvPr/>
          </p:nvSpPr>
          <p:spPr bwMode="auto">
            <a:xfrm>
              <a:off x="2366146" y="5063998"/>
              <a:ext cx="684734" cy="1136122"/>
            </a:xfrm>
            <a:custGeom>
              <a:avLst/>
              <a:gdLst>
                <a:gd name="T0" fmla="*/ 0 w 716"/>
                <a:gd name="T1" fmla="*/ 0 h 1188"/>
                <a:gd name="T2" fmla="*/ 716 w 716"/>
                <a:gd name="T3" fmla="*/ 0 h 1188"/>
                <a:gd name="T4" fmla="*/ 716 w 716"/>
                <a:gd name="T5" fmla="*/ 1188 h 1188"/>
                <a:gd name="T6" fmla="*/ 0 w 716"/>
                <a:gd name="T7" fmla="*/ 1188 h 1188"/>
                <a:gd name="T8" fmla="*/ 0 w 716"/>
                <a:gd name="T9" fmla="*/ 0 h 1188"/>
                <a:gd name="T10" fmla="*/ 0 w 716"/>
                <a:gd name="T11" fmla="*/ 0 h 1188"/>
              </a:gdLst>
              <a:ahLst/>
              <a:cxnLst>
                <a:cxn ang="0">
                  <a:pos x="T0" y="T1"/>
                </a:cxn>
                <a:cxn ang="0">
                  <a:pos x="T2" y="T3"/>
                </a:cxn>
                <a:cxn ang="0">
                  <a:pos x="T4" y="T5"/>
                </a:cxn>
                <a:cxn ang="0">
                  <a:pos x="T6" y="T7"/>
                </a:cxn>
                <a:cxn ang="0">
                  <a:pos x="T8" y="T9"/>
                </a:cxn>
                <a:cxn ang="0">
                  <a:pos x="T10" y="T11"/>
                </a:cxn>
              </a:cxnLst>
              <a:rect l="0" t="0" r="r" b="b"/>
              <a:pathLst>
                <a:path w="716" h="1188">
                  <a:moveTo>
                    <a:pt x="0" y="0"/>
                  </a:moveTo>
                  <a:lnTo>
                    <a:pt x="716" y="0"/>
                  </a:lnTo>
                  <a:lnTo>
                    <a:pt x="716" y="1188"/>
                  </a:lnTo>
                  <a:lnTo>
                    <a:pt x="0" y="1188"/>
                  </a:lnTo>
                  <a:lnTo>
                    <a:pt x="0"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39" name="Rectangle 33"/>
            <p:cNvSpPr>
              <a:spLocks noChangeArrowheads="1"/>
            </p:cNvSpPr>
            <p:nvPr/>
          </p:nvSpPr>
          <p:spPr bwMode="auto">
            <a:xfrm>
              <a:off x="2423010" y="5139683"/>
              <a:ext cx="574190" cy="87406"/>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4" name="Rectangle 33"/>
            <p:cNvSpPr>
              <a:spLocks noChangeArrowheads="1"/>
            </p:cNvSpPr>
            <p:nvPr/>
          </p:nvSpPr>
          <p:spPr bwMode="auto">
            <a:xfrm>
              <a:off x="2423010" y="5272429"/>
              <a:ext cx="285502" cy="273173"/>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8" name="Group 7"/>
            <p:cNvGrpSpPr/>
            <p:nvPr/>
          </p:nvGrpSpPr>
          <p:grpSpPr>
            <a:xfrm>
              <a:off x="2749864" y="5272428"/>
              <a:ext cx="247336" cy="273173"/>
              <a:chOff x="2749864" y="5272429"/>
              <a:chExt cx="247336" cy="216442"/>
            </a:xfrm>
            <a:solidFill>
              <a:schemeClr val="accent1"/>
            </a:solidFill>
          </p:grpSpPr>
          <p:sp>
            <p:nvSpPr>
              <p:cNvPr id="45" name="Rectangle 33"/>
              <p:cNvSpPr>
                <a:spLocks noChangeArrowheads="1"/>
              </p:cNvSpPr>
              <p:nvPr/>
            </p:nvSpPr>
            <p:spPr bwMode="auto">
              <a:xfrm>
                <a:off x="2749864" y="5272429"/>
                <a:ext cx="247336" cy="53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6" name="Rectangle 33"/>
              <p:cNvSpPr>
                <a:spLocks noChangeArrowheads="1"/>
              </p:cNvSpPr>
              <p:nvPr/>
            </p:nvSpPr>
            <p:spPr bwMode="auto">
              <a:xfrm>
                <a:off x="2749864" y="5353834"/>
                <a:ext cx="247336" cy="53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7" name="Rectangle 33"/>
              <p:cNvSpPr>
                <a:spLocks noChangeArrowheads="1"/>
              </p:cNvSpPr>
              <p:nvPr/>
            </p:nvSpPr>
            <p:spPr bwMode="auto">
              <a:xfrm>
                <a:off x="2749864" y="5435238"/>
                <a:ext cx="247336" cy="53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7" name="Group 6"/>
            <p:cNvGrpSpPr/>
            <p:nvPr/>
          </p:nvGrpSpPr>
          <p:grpSpPr>
            <a:xfrm>
              <a:off x="2423010" y="5611280"/>
              <a:ext cx="574190" cy="273173"/>
              <a:chOff x="2423010" y="5589570"/>
              <a:chExt cx="510918" cy="273173"/>
            </a:xfrm>
          </p:grpSpPr>
          <p:sp>
            <p:nvSpPr>
              <p:cNvPr id="48" name="Rectangle 33"/>
              <p:cNvSpPr>
                <a:spLocks noChangeArrowheads="1"/>
              </p:cNvSpPr>
              <p:nvPr/>
            </p:nvSpPr>
            <p:spPr bwMode="auto">
              <a:xfrm>
                <a:off x="2423010" y="5589570"/>
                <a:ext cx="142751" cy="2731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49" name="Rectangle 33"/>
              <p:cNvSpPr>
                <a:spLocks noChangeArrowheads="1"/>
              </p:cNvSpPr>
              <p:nvPr/>
            </p:nvSpPr>
            <p:spPr bwMode="auto">
              <a:xfrm>
                <a:off x="2607093" y="5589570"/>
                <a:ext cx="142751" cy="2731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50" name="Rectangle 33"/>
              <p:cNvSpPr>
                <a:spLocks noChangeArrowheads="1"/>
              </p:cNvSpPr>
              <p:nvPr/>
            </p:nvSpPr>
            <p:spPr bwMode="auto">
              <a:xfrm>
                <a:off x="2791177" y="5589570"/>
                <a:ext cx="142751" cy="2731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spTree>
    <p:extLst>
      <p:ext uri="{BB962C8B-B14F-4D97-AF65-F5344CB8AC3E}">
        <p14:creationId xmlns:p14="http://schemas.microsoft.com/office/powerpoint/2010/main" val="3642201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0-#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 presetClass="entr" presetSubtype="8" decel="10000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000" fill="hold"/>
                                        <p:tgtEl>
                                          <p:spTgt spid="20"/>
                                        </p:tgtEl>
                                        <p:attrNameLst>
                                          <p:attrName>ppt_x</p:attrName>
                                        </p:attrNameLst>
                                      </p:cBhvr>
                                      <p:tavLst>
                                        <p:tav tm="0">
                                          <p:val>
                                            <p:strVal val="0-#ppt_w/2"/>
                                          </p:val>
                                        </p:tav>
                                        <p:tav tm="100000">
                                          <p:val>
                                            <p:strVal val="#ppt_x"/>
                                          </p:val>
                                        </p:tav>
                                      </p:tavLst>
                                    </p:anim>
                                    <p:anim calcmode="lin" valueType="num">
                                      <p:cBhvr additive="base">
                                        <p:cTn id="29" dur="1000" fill="hold"/>
                                        <p:tgtEl>
                                          <p:spTgt spid="20"/>
                                        </p:tgtEl>
                                        <p:attrNameLst>
                                          <p:attrName>ppt_y</p:attrName>
                                        </p:attrNameLst>
                                      </p:cBhvr>
                                      <p:tavLst>
                                        <p:tav tm="0">
                                          <p:val>
                                            <p:strVal val="#ppt_y"/>
                                          </p:val>
                                        </p:tav>
                                        <p:tav tm="100000">
                                          <p:val>
                                            <p:strVal val="#ppt_y"/>
                                          </p:val>
                                        </p:tav>
                                      </p:tavLst>
                                    </p:anim>
                                  </p:childTnLst>
                                </p:cTn>
                              </p:par>
                            </p:childTnLst>
                          </p:cTn>
                        </p:par>
                        <p:par>
                          <p:cTn id="30" fill="hold">
                            <p:stCondLst>
                              <p:cond delay="2400"/>
                            </p:stCondLst>
                            <p:childTnLst>
                              <p:par>
                                <p:cTn id="31" presetID="10"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6" grpId="0" animBg="1"/>
      <p:bldP spid="17" grpId="0" animBg="1"/>
      <p:bldP spid="18" grpId="0" animBg="1"/>
      <p:bldP spid="19"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a:spLocks noGrp="1"/>
          </p:cNvSpPr>
          <p:nvPr>
            <p:ph type="title"/>
          </p:nvPr>
        </p:nvSpPr>
        <p:spPr/>
        <p:txBody>
          <a:bodyPr/>
          <a:lstStyle/>
          <a:p>
            <a:r>
              <a:rPr lang="fr-FR" dirty="0" smtClean="0"/>
              <a:t>Repousser les limites</a:t>
            </a:r>
            <a:endParaRPr lang="fr-FR" dirty="0"/>
          </a:p>
        </p:txBody>
      </p:sp>
      <p:sp>
        <p:nvSpPr>
          <p:cNvPr id="87" name="Rectangle 86"/>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Performance des technologies in-Memory, révolutionnez votre business</a:t>
            </a:r>
          </a:p>
        </p:txBody>
      </p:sp>
      <p:sp>
        <p:nvSpPr>
          <p:cNvPr id="88" name="Rectangle 87"/>
          <p:cNvSpPr/>
          <p:nvPr/>
        </p:nvSpPr>
        <p:spPr>
          <a:xfrm>
            <a:off x="6644928" y="2414759"/>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Haute disponibilité et scénarios de reprise,</a:t>
            </a:r>
            <a:br>
              <a:rPr lang="fr-FR" sz="1961" dirty="0">
                <a:solidFill>
                  <a:srgbClr val="0072C6">
                    <a:lumMod val="75000"/>
                  </a:srgbClr>
                </a:solidFill>
                <a:latin typeface="Segoe UI Light"/>
              </a:rPr>
            </a:br>
            <a:r>
              <a:rPr lang="fr-FR" sz="1961" dirty="0">
                <a:solidFill>
                  <a:srgbClr val="0072C6">
                    <a:lumMod val="75000"/>
                  </a:srgbClr>
                </a:solidFill>
                <a:latin typeface="Segoe UI Light"/>
              </a:rPr>
              <a:t>de nouvelles possibilités</a:t>
            </a:r>
          </a:p>
        </p:txBody>
      </p:sp>
      <p:sp>
        <p:nvSpPr>
          <p:cNvPr id="89" name="Rectangle 88"/>
          <p:cNvSpPr/>
          <p:nvPr/>
        </p:nvSpPr>
        <p:spPr>
          <a:xfrm>
            <a:off x="6644928" y="3168912"/>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Applications Critiques dans le Cloud</a:t>
            </a:r>
          </a:p>
        </p:txBody>
      </p:sp>
      <p:sp>
        <p:nvSpPr>
          <p:cNvPr id="90" name="Rectangle 89"/>
          <p:cNvSpPr/>
          <p:nvPr/>
        </p:nvSpPr>
        <p:spPr>
          <a:xfrm>
            <a:off x="6644928" y="3923066"/>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Faîtes parler les données, </a:t>
            </a:r>
            <a:r>
              <a:rPr lang="fr-FR" sz="1961" b="1" i="1" dirty="0">
                <a:solidFill>
                  <a:srgbClr val="FFFFFF"/>
                </a:solidFill>
                <a:latin typeface="Segoe UI Light"/>
              </a:rPr>
              <a:t>toutes </a:t>
            </a:r>
            <a:r>
              <a:rPr lang="fr-FR" sz="1961" b="1" dirty="0">
                <a:solidFill>
                  <a:srgbClr val="FFFFFF"/>
                </a:solidFill>
                <a:latin typeface="Segoe UI Light"/>
              </a:rPr>
              <a:t>les données</a:t>
            </a:r>
          </a:p>
        </p:txBody>
      </p:sp>
      <p:grpSp>
        <p:nvGrpSpPr>
          <p:cNvPr id="5" name="Group 4"/>
          <p:cNvGrpSpPr/>
          <p:nvPr/>
        </p:nvGrpSpPr>
        <p:grpSpPr>
          <a:xfrm>
            <a:off x="355043" y="1793195"/>
            <a:ext cx="5844408" cy="3606875"/>
            <a:chOff x="383457" y="1828656"/>
            <a:chExt cx="5961601" cy="3679200"/>
          </a:xfrm>
        </p:grpSpPr>
        <p:grpSp>
          <p:nvGrpSpPr>
            <p:cNvPr id="4" name="Group 3"/>
            <p:cNvGrpSpPr/>
            <p:nvPr/>
          </p:nvGrpSpPr>
          <p:grpSpPr>
            <a:xfrm>
              <a:off x="383457" y="1828656"/>
              <a:ext cx="5961601" cy="3679200"/>
              <a:chOff x="383457" y="1828656"/>
              <a:chExt cx="5961601" cy="3679200"/>
            </a:xfrm>
          </p:grpSpPr>
          <p:pic>
            <p:nvPicPr>
              <p:cNvPr id="8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724"/>
              <a:stretch/>
            </p:blipFill>
            <p:spPr bwMode="auto">
              <a:xfrm>
                <a:off x="383457" y="1828656"/>
                <a:ext cx="5773319" cy="367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119400" y="1828656"/>
                <a:ext cx="225658" cy="3679200"/>
              </a:xfrm>
              <a:prstGeom prst="rect">
                <a:avLst/>
              </a:prstGeom>
            </p:spPr>
          </p:pic>
        </p:grpSp>
        <p:sp>
          <p:nvSpPr>
            <p:cNvPr id="86" name="Oval 85"/>
            <p:cNvSpPr/>
            <p:nvPr/>
          </p:nvSpPr>
          <p:spPr>
            <a:xfrm rot="20375219">
              <a:off x="3069092" y="2452694"/>
              <a:ext cx="3101245" cy="1734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314"/>
              <a:r>
                <a:rPr lang="fr-FR" sz="2353" b="1" dirty="0">
                  <a:solidFill>
                    <a:srgbClr val="000000"/>
                  </a:solidFill>
                  <a:latin typeface="Bradley Hand ITC" panose="03070402050302030203" pitchFamily="66" charset="0"/>
                  <a:cs typeface="Vijaya" panose="020B0604020202020204" pitchFamily="34" charset="0"/>
                </a:rPr>
                <a:t>Nous voulons des solutions plus simples pour les </a:t>
              </a:r>
              <a:r>
                <a:rPr lang="fr-FR" sz="2353" b="1" dirty="0" err="1">
                  <a:solidFill>
                    <a:srgbClr val="000000"/>
                  </a:solidFill>
                  <a:latin typeface="Bradley Hand ITC" panose="03070402050302030203" pitchFamily="66" charset="0"/>
                  <a:cs typeface="Vijaya" panose="020B0604020202020204" pitchFamily="34" charset="0"/>
                </a:rPr>
                <a:t>Big</a:t>
              </a:r>
              <a:r>
                <a:rPr lang="fr-FR" sz="2353" b="1" dirty="0">
                  <a:solidFill>
                    <a:srgbClr val="000000"/>
                  </a:solidFill>
                  <a:latin typeface="Bradley Hand ITC" panose="03070402050302030203" pitchFamily="66" charset="0"/>
                  <a:cs typeface="Vijaya" panose="020B0604020202020204" pitchFamily="34" charset="0"/>
                </a:rPr>
                <a:t> Data</a:t>
              </a:r>
            </a:p>
          </p:txBody>
        </p:sp>
      </p:grpSp>
      <p:sp>
        <p:nvSpPr>
          <p:cNvPr id="191" name="Parallelogram 190"/>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1" name="Parallelogram 230"/>
          <p:cNvSpPr/>
          <p:nvPr/>
        </p:nvSpPr>
        <p:spPr>
          <a:xfrm rot="5400000">
            <a:off x="5759232" y="2693567"/>
            <a:ext cx="71902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4" name="Parallelogram 233"/>
          <p:cNvSpPr/>
          <p:nvPr/>
        </p:nvSpPr>
        <p:spPr>
          <a:xfrm rot="5400000">
            <a:off x="5759232" y="3447721"/>
            <a:ext cx="719026" cy="161411"/>
          </a:xfrm>
          <a:prstGeom prst="parallelogram">
            <a:avLst>
              <a:gd name="adj" fmla="val 7081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7" name="Parallelogram 236"/>
          <p:cNvSpPr/>
          <p:nvPr/>
        </p:nvSpPr>
        <p:spPr>
          <a:xfrm rot="5400000">
            <a:off x="5759232" y="4201874"/>
            <a:ext cx="719026" cy="161411"/>
          </a:xfrm>
          <a:prstGeom prst="parallelogram">
            <a:avLst>
              <a:gd name="adj" fmla="val 70812"/>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192" name="Rectangle 191"/>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2" name="Rectangle 231"/>
          <p:cNvSpPr/>
          <p:nvPr/>
        </p:nvSpPr>
        <p:spPr>
          <a:xfrm>
            <a:off x="6038040" y="2414759"/>
            <a:ext cx="606888" cy="60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i="1" dirty="0">
              <a:solidFill>
                <a:srgbClr val="FFFFFF"/>
              </a:solidFill>
              <a:latin typeface="Segoe UI Light"/>
            </a:endParaRPr>
          </a:p>
        </p:txBody>
      </p:sp>
      <p:sp>
        <p:nvSpPr>
          <p:cNvPr id="235" name="Rectangle 234"/>
          <p:cNvSpPr/>
          <p:nvPr/>
        </p:nvSpPr>
        <p:spPr>
          <a:xfrm>
            <a:off x="6038040" y="3168912"/>
            <a:ext cx="606888" cy="60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8" name="Rectangle 237"/>
          <p:cNvSpPr/>
          <p:nvPr/>
        </p:nvSpPr>
        <p:spPr>
          <a:xfrm>
            <a:off x="6038040" y="3923066"/>
            <a:ext cx="606888" cy="604720"/>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Tree>
    <p:extLst>
      <p:ext uri="{BB962C8B-B14F-4D97-AF65-F5344CB8AC3E}">
        <p14:creationId xmlns:p14="http://schemas.microsoft.com/office/powerpoint/2010/main" val="3396049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27" y="286827"/>
            <a:ext cx="11923073" cy="927809"/>
          </a:xfrm>
        </p:spPr>
        <p:txBody>
          <a:bodyPr/>
          <a:lstStyle/>
          <a:p>
            <a:pPr>
              <a:lnSpc>
                <a:spcPct val="90000"/>
              </a:lnSpc>
              <a:spcAft>
                <a:spcPts val="588"/>
              </a:spcAft>
            </a:pPr>
            <a:r>
              <a:rPr lang="fr-FR" sz="4705" dirty="0"/>
              <a:t>Faîtes parler vos </a:t>
            </a:r>
            <a:r>
              <a:rPr lang="fr-FR" sz="4705" dirty="0"/>
              <a:t>données, toutes </a:t>
            </a:r>
            <a:r>
              <a:rPr lang="fr-FR" sz="4705" dirty="0"/>
              <a:t>les données</a:t>
            </a:r>
          </a:p>
        </p:txBody>
      </p:sp>
      <p:sp>
        <p:nvSpPr>
          <p:cNvPr id="3" name="Rectangle 2"/>
          <p:cNvSpPr/>
          <p:nvPr/>
        </p:nvSpPr>
        <p:spPr>
          <a:xfrm>
            <a:off x="1" y="6566488"/>
            <a:ext cx="12192000" cy="291026"/>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sp>
        <p:nvSpPr>
          <p:cNvPr id="19" name="Rectangle 18"/>
          <p:cNvSpPr/>
          <p:nvPr/>
        </p:nvSpPr>
        <p:spPr>
          <a:xfrm>
            <a:off x="7251676" y="1984856"/>
            <a:ext cx="4814434" cy="705846"/>
          </a:xfrm>
          <a:prstGeom prst="rect">
            <a:avLst/>
          </a:prstGeom>
          <a:solidFill>
            <a:srgbClr val="4E19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Windows Azure </a:t>
            </a:r>
            <a:r>
              <a:rPr lang="fr-FR" sz="2549" dirty="0" err="1">
                <a:solidFill>
                  <a:srgbClr val="FFFFFF"/>
                </a:solidFill>
                <a:latin typeface="Segoe UI Light"/>
              </a:rPr>
              <a:t>HDInsight</a:t>
            </a:r>
            <a:endParaRPr lang="fr-FR" sz="2549" dirty="0">
              <a:solidFill>
                <a:srgbClr val="FFFFFF"/>
              </a:solidFill>
              <a:latin typeface="Segoe UI Light"/>
            </a:endParaRPr>
          </a:p>
        </p:txBody>
      </p:sp>
      <p:sp>
        <p:nvSpPr>
          <p:cNvPr id="26" name="Rectangle 25"/>
          <p:cNvSpPr/>
          <p:nvPr/>
        </p:nvSpPr>
        <p:spPr>
          <a:xfrm>
            <a:off x="7251676" y="2729398"/>
            <a:ext cx="4814434" cy="705846"/>
          </a:xfrm>
          <a:prstGeom prst="rect">
            <a:avLst/>
          </a:prstGeom>
          <a:solidFill>
            <a:srgbClr val="4E19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Machines Virtuels DW dans Windows Azure</a:t>
            </a:r>
          </a:p>
        </p:txBody>
      </p:sp>
      <p:sp>
        <p:nvSpPr>
          <p:cNvPr id="27" name="Rectangle 26"/>
          <p:cNvSpPr/>
          <p:nvPr/>
        </p:nvSpPr>
        <p:spPr>
          <a:xfrm>
            <a:off x="7251676" y="3473940"/>
            <a:ext cx="4814434" cy="705846"/>
          </a:xfrm>
          <a:prstGeom prst="rect">
            <a:avLst/>
          </a:prstGeom>
          <a:solidFill>
            <a:srgbClr val="4E19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PDW avec </a:t>
            </a:r>
            <a:r>
              <a:rPr lang="fr-FR" sz="2549" dirty="0" err="1">
                <a:solidFill>
                  <a:srgbClr val="FFFFFF"/>
                </a:solidFill>
                <a:latin typeface="Segoe UI Light"/>
              </a:rPr>
              <a:t>PolyBase</a:t>
            </a:r>
            <a:endParaRPr lang="fr-FR" sz="2549" dirty="0">
              <a:solidFill>
                <a:srgbClr val="FFFFFF"/>
              </a:solidFill>
              <a:latin typeface="Segoe UI Light"/>
            </a:endParaRPr>
          </a:p>
        </p:txBody>
      </p:sp>
      <p:sp>
        <p:nvSpPr>
          <p:cNvPr id="28" name="Rectangle 27"/>
          <p:cNvSpPr/>
          <p:nvPr/>
        </p:nvSpPr>
        <p:spPr>
          <a:xfrm>
            <a:off x="0" y="1718634"/>
            <a:ext cx="7224916" cy="3137487"/>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9" name="Rectangle 28"/>
          <p:cNvSpPr/>
          <p:nvPr/>
        </p:nvSpPr>
        <p:spPr>
          <a:xfrm>
            <a:off x="148434" y="1984856"/>
            <a:ext cx="7076483" cy="705846"/>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Simplifier les projets Hadoop</a:t>
            </a:r>
          </a:p>
        </p:txBody>
      </p:sp>
      <p:sp>
        <p:nvSpPr>
          <p:cNvPr id="31" name="Rectangle 30"/>
          <p:cNvSpPr/>
          <p:nvPr/>
        </p:nvSpPr>
        <p:spPr>
          <a:xfrm>
            <a:off x="148434" y="2729398"/>
            <a:ext cx="7076483" cy="705846"/>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Accélérer la création d’entrepôts de données</a:t>
            </a:r>
          </a:p>
        </p:txBody>
      </p:sp>
      <p:sp>
        <p:nvSpPr>
          <p:cNvPr id="32" name="Rectangle 31"/>
          <p:cNvSpPr/>
          <p:nvPr/>
        </p:nvSpPr>
        <p:spPr>
          <a:xfrm>
            <a:off x="148434" y="3473940"/>
            <a:ext cx="7076483" cy="705846"/>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Combiner données structurées et non structurées</a:t>
            </a:r>
          </a:p>
        </p:txBody>
      </p:sp>
      <p:pic>
        <p:nvPicPr>
          <p:cNvPr id="11266" name="Picture 2" descr="http://www.radoop.eu/wp-content/themes/infocus/lib/scripts/timthumb/thumb.php?src=http://www.radoop.eu/wp-content/uploads/hortonworks_logo.png&amp;w=614&amp;h=236&amp;zc=2&amp;q=10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743419" y="4622424"/>
            <a:ext cx="2754640" cy="10587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NAS\Data\ Asset Repository\ Artwork\Logos\Client Logos\Microsoft\Corporate\New Microsoft Logo and Guidance Aug 2012\MSFT_logo_rgb_C-Wht_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574" y="4508401"/>
            <a:ext cx="4550601" cy="1673680"/>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40"/>
          <p:cNvSpPr>
            <a:spLocks noEditPoints="1"/>
          </p:cNvSpPr>
          <p:nvPr/>
        </p:nvSpPr>
        <p:spPr bwMode="black">
          <a:xfrm rot="2700000">
            <a:off x="5687476" y="5002955"/>
            <a:ext cx="479464" cy="479464"/>
          </a:xfrm>
          <a:custGeom>
            <a:avLst/>
            <a:gdLst>
              <a:gd name="T0" fmla="*/ 99 w 150"/>
              <a:gd name="T1" fmla="*/ 106 h 150"/>
              <a:gd name="T2" fmla="*/ 75 w 150"/>
              <a:gd name="T3" fmla="*/ 83 h 150"/>
              <a:gd name="T4" fmla="*/ 52 w 150"/>
              <a:gd name="T5" fmla="*/ 106 h 150"/>
              <a:gd name="T6" fmla="*/ 44 w 150"/>
              <a:gd name="T7" fmla="*/ 98 h 150"/>
              <a:gd name="T8" fmla="*/ 67 w 150"/>
              <a:gd name="T9" fmla="*/ 75 h 150"/>
              <a:gd name="T10" fmla="*/ 44 w 150"/>
              <a:gd name="T11" fmla="*/ 51 h 150"/>
              <a:gd name="T12" fmla="*/ 52 w 150"/>
              <a:gd name="T13" fmla="*/ 43 h 150"/>
              <a:gd name="T14" fmla="*/ 75 w 150"/>
              <a:gd name="T15" fmla="*/ 66 h 150"/>
              <a:gd name="T16" fmla="*/ 98 w 150"/>
              <a:gd name="T17" fmla="*/ 43 h 150"/>
              <a:gd name="T18" fmla="*/ 107 w 150"/>
              <a:gd name="T19" fmla="*/ 52 h 150"/>
              <a:gd name="T20" fmla="*/ 84 w 150"/>
              <a:gd name="T21" fmla="*/ 75 h 150"/>
              <a:gd name="T22" fmla="*/ 107 w 150"/>
              <a:gd name="T23" fmla="*/ 98 h 150"/>
              <a:gd name="T24" fmla="*/ 99 w 150"/>
              <a:gd name="T25" fmla="*/ 106 h 150"/>
              <a:gd name="T26" fmla="*/ 150 w 150"/>
              <a:gd name="T27" fmla="*/ 75 h 150"/>
              <a:gd name="T28" fmla="*/ 75 w 150"/>
              <a:gd name="T29" fmla="*/ 0 h 150"/>
              <a:gd name="T30" fmla="*/ 0 w 150"/>
              <a:gd name="T31" fmla="*/ 75 h 150"/>
              <a:gd name="T32" fmla="*/ 75 w 150"/>
              <a:gd name="T33" fmla="*/ 150 h 150"/>
              <a:gd name="T34" fmla="*/ 150 w 150"/>
              <a:gd name="T35" fmla="*/ 75 h 150"/>
              <a:gd name="T36" fmla="*/ 141 w 150"/>
              <a:gd name="T37" fmla="*/ 75 h 150"/>
              <a:gd name="T38" fmla="*/ 75 w 150"/>
              <a:gd name="T39" fmla="*/ 140 h 150"/>
              <a:gd name="T40" fmla="*/ 10 w 150"/>
              <a:gd name="T41" fmla="*/ 75 h 150"/>
              <a:gd name="T42" fmla="*/ 75 w 150"/>
              <a:gd name="T43" fmla="*/ 9 h 150"/>
              <a:gd name="T44" fmla="*/ 141 w 150"/>
              <a:gd name="T45"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150">
                <a:moveTo>
                  <a:pt x="99" y="106"/>
                </a:moveTo>
                <a:cubicBezTo>
                  <a:pt x="75" y="83"/>
                  <a:pt x="75" y="83"/>
                  <a:pt x="75" y="83"/>
                </a:cubicBezTo>
                <a:cubicBezTo>
                  <a:pt x="52" y="106"/>
                  <a:pt x="52" y="106"/>
                  <a:pt x="52" y="106"/>
                </a:cubicBezTo>
                <a:cubicBezTo>
                  <a:pt x="44" y="98"/>
                  <a:pt x="44" y="98"/>
                  <a:pt x="44" y="98"/>
                </a:cubicBezTo>
                <a:cubicBezTo>
                  <a:pt x="67" y="75"/>
                  <a:pt x="67" y="75"/>
                  <a:pt x="67" y="75"/>
                </a:cubicBezTo>
                <a:cubicBezTo>
                  <a:pt x="44" y="51"/>
                  <a:pt x="44" y="51"/>
                  <a:pt x="44" y="51"/>
                </a:cubicBezTo>
                <a:cubicBezTo>
                  <a:pt x="52" y="43"/>
                  <a:pt x="52" y="43"/>
                  <a:pt x="52" y="43"/>
                </a:cubicBezTo>
                <a:cubicBezTo>
                  <a:pt x="75" y="66"/>
                  <a:pt x="75" y="66"/>
                  <a:pt x="75" y="66"/>
                </a:cubicBezTo>
                <a:cubicBezTo>
                  <a:pt x="98" y="43"/>
                  <a:pt x="98" y="43"/>
                  <a:pt x="98" y="43"/>
                </a:cubicBezTo>
                <a:cubicBezTo>
                  <a:pt x="107" y="52"/>
                  <a:pt x="107" y="52"/>
                  <a:pt x="107" y="52"/>
                </a:cubicBezTo>
                <a:cubicBezTo>
                  <a:pt x="84" y="75"/>
                  <a:pt x="84" y="75"/>
                  <a:pt x="84" y="75"/>
                </a:cubicBezTo>
                <a:cubicBezTo>
                  <a:pt x="107" y="98"/>
                  <a:pt x="107" y="98"/>
                  <a:pt x="107" y="98"/>
                </a:cubicBezTo>
                <a:lnTo>
                  <a:pt x="99" y="106"/>
                </a:lnTo>
                <a:close/>
                <a:moveTo>
                  <a:pt x="150" y="75"/>
                </a:moveTo>
                <a:cubicBezTo>
                  <a:pt x="150" y="33"/>
                  <a:pt x="117" y="0"/>
                  <a:pt x="75" y="0"/>
                </a:cubicBezTo>
                <a:cubicBezTo>
                  <a:pt x="34" y="0"/>
                  <a:pt x="0" y="33"/>
                  <a:pt x="0" y="75"/>
                </a:cubicBezTo>
                <a:cubicBezTo>
                  <a:pt x="0" y="116"/>
                  <a:pt x="34" y="150"/>
                  <a:pt x="75" y="150"/>
                </a:cubicBezTo>
                <a:cubicBezTo>
                  <a:pt x="117" y="150"/>
                  <a:pt x="150" y="116"/>
                  <a:pt x="150" y="75"/>
                </a:cubicBezTo>
                <a:close/>
                <a:moveTo>
                  <a:pt x="141" y="75"/>
                </a:moveTo>
                <a:cubicBezTo>
                  <a:pt x="141" y="111"/>
                  <a:pt x="111" y="140"/>
                  <a:pt x="75" y="140"/>
                </a:cubicBezTo>
                <a:cubicBezTo>
                  <a:pt x="39" y="140"/>
                  <a:pt x="10" y="111"/>
                  <a:pt x="10" y="75"/>
                </a:cubicBezTo>
                <a:cubicBezTo>
                  <a:pt x="10" y="38"/>
                  <a:pt x="39" y="9"/>
                  <a:pt x="75" y="9"/>
                </a:cubicBezTo>
                <a:cubicBezTo>
                  <a:pt x="111" y="9"/>
                  <a:pt x="141" y="38"/>
                  <a:pt x="141"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4" tIns="45722" rIns="91444" bIns="45722" numCol="1" anchor="t" anchorCtr="0" compatLnSpc="1">
            <a:prstTxWarp prst="textNoShape">
              <a:avLst/>
            </a:prstTxWarp>
          </a:bodyPr>
          <a:lstStyle/>
          <a:p>
            <a:pPr defTabSz="914314"/>
            <a:endParaRPr lang="fr-FR" dirty="0">
              <a:solidFill>
                <a:srgbClr val="000000"/>
              </a:solidFill>
            </a:endParaRPr>
          </a:p>
        </p:txBody>
      </p:sp>
    </p:spTree>
    <p:extLst>
      <p:ext uri="{BB962C8B-B14F-4D97-AF65-F5344CB8AC3E}">
        <p14:creationId xmlns:p14="http://schemas.microsoft.com/office/powerpoint/2010/main" val="195751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0-#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2" presetClass="entr" presetSubtype="8" decel="10000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0-#ppt_w/2"/>
                                          </p:val>
                                        </p:tav>
                                        <p:tav tm="100000">
                                          <p:val>
                                            <p:strVal val="#ppt_x"/>
                                          </p:val>
                                        </p:tav>
                                      </p:tavLst>
                                    </p:anim>
                                    <p:anim calcmode="lin" valueType="num">
                                      <p:cBhvr additive="base">
                                        <p:cTn id="21" dur="10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1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0-#ppt_w/2"/>
                                          </p:val>
                                        </p:tav>
                                        <p:tav tm="100000">
                                          <p:val>
                                            <p:strVal val="#ppt_x"/>
                                          </p:val>
                                        </p:tav>
                                      </p:tavLst>
                                    </p:anim>
                                    <p:anim calcmode="lin" valueType="num">
                                      <p:cBhvr additive="base">
                                        <p:cTn id="25" dur="10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0-#ppt_w/2"/>
                                          </p:val>
                                        </p:tav>
                                        <p:tav tm="100000">
                                          <p:val>
                                            <p:strVal val="#ppt_x"/>
                                          </p:val>
                                        </p:tav>
                                      </p:tavLst>
                                    </p:anim>
                                    <p:anim calcmode="lin" valueType="num">
                                      <p:cBhvr additive="base">
                                        <p:cTn id="29" dur="10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2400"/>
                            </p:stCondLst>
                            <p:childTnLst>
                              <p:par>
                                <p:cTn id="31" presetID="10" presetClass="entr" presetSubtype="0" fill="hold" nodeType="afterEffect">
                                  <p:stCondLst>
                                    <p:cond delay="0"/>
                                  </p:stCondLst>
                                  <p:childTnLst>
                                    <p:set>
                                      <p:cBhvr>
                                        <p:cTn id="32" dur="1" fill="hold">
                                          <p:stCondLst>
                                            <p:cond delay="0"/>
                                          </p:stCondLst>
                                        </p:cTn>
                                        <p:tgtEl>
                                          <p:spTgt spid="11268"/>
                                        </p:tgtEl>
                                        <p:attrNameLst>
                                          <p:attrName>style.visibility</p:attrName>
                                        </p:attrNameLst>
                                      </p:cBhvr>
                                      <p:to>
                                        <p:strVal val="visible"/>
                                      </p:to>
                                    </p:set>
                                    <p:animEffect transition="in" filter="fade">
                                      <p:cBhvr>
                                        <p:cTn id="33" dur="500"/>
                                        <p:tgtEl>
                                          <p:spTgt spid="11268"/>
                                        </p:tgtEl>
                                      </p:cBhvr>
                                    </p:animEffect>
                                  </p:childTnLst>
                                </p:cTn>
                              </p:par>
                            </p:childTnLst>
                          </p:cTn>
                        </p:par>
                        <p:par>
                          <p:cTn id="34" fill="hold">
                            <p:stCondLst>
                              <p:cond delay="2900"/>
                            </p:stCondLst>
                            <p:childTnLst>
                              <p:par>
                                <p:cTn id="35" presetID="10"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3400"/>
                            </p:stCondLst>
                            <p:childTnLst>
                              <p:par>
                                <p:cTn id="39" presetID="10" presetClass="entr" presetSubtype="0" fill="hold" nodeType="afterEffect">
                                  <p:stCondLst>
                                    <p:cond delay="0"/>
                                  </p:stCondLst>
                                  <p:childTnLst>
                                    <p:set>
                                      <p:cBhvr>
                                        <p:cTn id="40" dur="1" fill="hold">
                                          <p:stCondLst>
                                            <p:cond delay="0"/>
                                          </p:stCondLst>
                                        </p:cTn>
                                        <p:tgtEl>
                                          <p:spTgt spid="11266"/>
                                        </p:tgtEl>
                                        <p:attrNameLst>
                                          <p:attrName>style.visibility</p:attrName>
                                        </p:attrNameLst>
                                      </p:cBhvr>
                                      <p:to>
                                        <p:strVal val="visible"/>
                                      </p:to>
                                    </p:set>
                                    <p:animEffect transition="in" filter="fade">
                                      <p:cBhvr>
                                        <p:cTn id="4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9" grpId="0" animBg="1"/>
      <p:bldP spid="31" grpId="0" animBg="1"/>
      <p:bldP spid="32"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115" y="275167"/>
            <a:ext cx="3477056" cy="1121371"/>
          </a:xfrm>
          <a:prstGeom prst="rect">
            <a:avLst/>
          </a:prstGeom>
        </p:spPr>
      </p:pic>
      <p:sp>
        <p:nvSpPr>
          <p:cNvPr id="5" name="TextBox 4"/>
          <p:cNvSpPr txBox="1"/>
          <p:nvPr/>
        </p:nvSpPr>
        <p:spPr>
          <a:xfrm>
            <a:off x="964275" y="1512918"/>
            <a:ext cx="11227723" cy="3640973"/>
          </a:xfrm>
          <a:prstGeom prst="rect">
            <a:avLst/>
          </a:prstGeom>
          <a:noFill/>
        </p:spPr>
        <p:txBody>
          <a:bodyPr wrap="square" numCol="2" rtlCol="0">
            <a:noAutofit/>
          </a:bodyPr>
          <a:lstStyle/>
          <a:p>
            <a:pPr>
              <a:lnSpc>
                <a:spcPct val="150000"/>
              </a:lnSpc>
            </a:pPr>
            <a:r>
              <a:rPr lang="fr-FR" sz="3600" dirty="0" smtClean="0"/>
              <a:t>Mise en place de </a:t>
            </a:r>
            <a:r>
              <a:rPr lang="fr-FR" sz="3600" b="1" dirty="0" err="1" smtClean="0"/>
              <a:t>Board</a:t>
            </a:r>
            <a:endParaRPr lang="fr-FR" sz="3600" b="1" dirty="0" smtClean="0"/>
          </a:p>
          <a:p>
            <a:pPr>
              <a:lnSpc>
                <a:spcPct val="150000"/>
              </a:lnSpc>
            </a:pPr>
            <a:r>
              <a:rPr lang="fr-FR" sz="3600" dirty="0" smtClean="0"/>
              <a:t>Nouveau </a:t>
            </a:r>
            <a:r>
              <a:rPr lang="fr-FR" sz="3600" b="1" dirty="0" smtClean="0"/>
              <a:t>site Web</a:t>
            </a:r>
          </a:p>
          <a:p>
            <a:pPr>
              <a:lnSpc>
                <a:spcPct val="150000"/>
              </a:lnSpc>
            </a:pPr>
            <a:r>
              <a:rPr lang="fr-FR" sz="3600" b="1" dirty="0" smtClean="0"/>
              <a:t>Newsletter </a:t>
            </a:r>
            <a:r>
              <a:rPr lang="fr-FR" sz="3600" dirty="0" smtClean="0"/>
              <a:t>mensuelle</a:t>
            </a:r>
          </a:p>
          <a:p>
            <a:pPr>
              <a:lnSpc>
                <a:spcPct val="150000"/>
              </a:lnSpc>
            </a:pPr>
            <a:r>
              <a:rPr lang="fr-FR" sz="3600" b="1" dirty="0" smtClean="0"/>
              <a:t>Webcasts</a:t>
            </a:r>
            <a:r>
              <a:rPr lang="fr-FR" sz="3600" dirty="0" smtClean="0"/>
              <a:t> mensuels</a:t>
            </a:r>
          </a:p>
          <a:p>
            <a:pPr>
              <a:lnSpc>
                <a:spcPct val="150000"/>
              </a:lnSpc>
            </a:pPr>
            <a:r>
              <a:rPr lang="fr-FR" sz="3600" b="1" dirty="0" err="1" smtClean="0"/>
              <a:t>Afterworks</a:t>
            </a:r>
            <a:r>
              <a:rPr lang="fr-FR" sz="3600" dirty="0" smtClean="0"/>
              <a:t> bimestriels</a:t>
            </a:r>
          </a:p>
          <a:p>
            <a:pPr>
              <a:lnSpc>
                <a:spcPct val="150000"/>
              </a:lnSpc>
            </a:pPr>
            <a:r>
              <a:rPr lang="fr-FR" sz="3600" dirty="0" smtClean="0"/>
              <a:t>1</a:t>
            </a:r>
            <a:r>
              <a:rPr lang="fr-FR" sz="3600" baseline="30000" dirty="0" smtClean="0"/>
              <a:t>er</a:t>
            </a:r>
            <a:r>
              <a:rPr lang="fr-FR" sz="3600" dirty="0" smtClean="0"/>
              <a:t> </a:t>
            </a:r>
            <a:r>
              <a:rPr lang="fr-FR" sz="3600" b="1" dirty="0" smtClean="0"/>
              <a:t>SQLSaturday</a:t>
            </a:r>
            <a:r>
              <a:rPr lang="fr-FR" sz="3600" dirty="0" smtClean="0"/>
              <a:t> à Paris</a:t>
            </a:r>
          </a:p>
          <a:p>
            <a:pPr>
              <a:lnSpc>
                <a:spcPct val="150000"/>
              </a:lnSpc>
            </a:pPr>
            <a:r>
              <a:rPr lang="fr-FR" sz="3600" b="1" dirty="0" smtClean="0"/>
              <a:t>½ journées </a:t>
            </a:r>
            <a:r>
              <a:rPr lang="fr-FR" sz="3600" dirty="0" smtClean="0"/>
              <a:t>techniques</a:t>
            </a:r>
          </a:p>
          <a:p>
            <a:pPr>
              <a:lnSpc>
                <a:spcPct val="150000"/>
              </a:lnSpc>
            </a:pPr>
            <a:r>
              <a:rPr lang="fr-FR" sz="3600" dirty="0" smtClean="0"/>
              <a:t>3</a:t>
            </a:r>
            <a:r>
              <a:rPr lang="fr-FR" sz="3600" baseline="30000" dirty="0" smtClean="0"/>
              <a:t>ème</a:t>
            </a:r>
            <a:r>
              <a:rPr lang="fr-FR" sz="3600" dirty="0" smtClean="0"/>
              <a:t> édition des </a:t>
            </a:r>
            <a:r>
              <a:rPr lang="fr-FR" sz="3600" b="1" dirty="0" smtClean="0"/>
              <a:t>JSS</a:t>
            </a:r>
          </a:p>
        </p:txBody>
      </p:sp>
    </p:spTree>
    <p:extLst>
      <p:ext uri="{BB962C8B-B14F-4D97-AF65-F5344CB8AC3E}">
        <p14:creationId xmlns:p14="http://schemas.microsoft.com/office/powerpoint/2010/main" val="7080430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Repousser les limites</a:t>
            </a:r>
            <a:endParaRPr lang="fr-FR" dirty="0"/>
          </a:p>
        </p:txBody>
      </p:sp>
      <p:sp>
        <p:nvSpPr>
          <p:cNvPr id="156" name="Rectangle 155"/>
          <p:cNvSpPr/>
          <p:nvPr/>
        </p:nvSpPr>
        <p:spPr>
          <a:xfrm>
            <a:off x="1" y="6566488"/>
            <a:ext cx="12192000" cy="2910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t" anchorCtr="0" forceAA="0" compatLnSpc="1">
            <a:prstTxWarp prst="textNoShape">
              <a:avLst/>
            </a:prstTxWarp>
            <a:noAutofit/>
          </a:bodyPr>
          <a:lstStyle/>
          <a:p>
            <a:pPr defTabSz="914314">
              <a:lnSpc>
                <a:spcPct val="90000"/>
              </a:lnSpc>
              <a:spcAft>
                <a:spcPts val="588"/>
              </a:spcAft>
            </a:pPr>
            <a:endParaRPr lang="fr-FR" sz="1765" dirty="0">
              <a:solidFill>
                <a:srgbClr val="0072C6"/>
              </a:solidFill>
              <a:latin typeface="Segoe UI Light"/>
            </a:endParaRPr>
          </a:p>
        </p:txBody>
      </p:sp>
      <p:sp>
        <p:nvSpPr>
          <p:cNvPr id="93" name="Rectangle 92"/>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Performance des technologies in-Memory, révolutionnez votre business</a:t>
            </a:r>
          </a:p>
        </p:txBody>
      </p:sp>
      <p:sp>
        <p:nvSpPr>
          <p:cNvPr id="94" name="Rectangle 93"/>
          <p:cNvSpPr/>
          <p:nvPr/>
        </p:nvSpPr>
        <p:spPr>
          <a:xfrm>
            <a:off x="6644928" y="2414759"/>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Haute disponibilité et scénarios de reprise,</a:t>
            </a:r>
            <a:br>
              <a:rPr lang="fr-FR" sz="1961" dirty="0">
                <a:solidFill>
                  <a:srgbClr val="0072C6">
                    <a:lumMod val="75000"/>
                  </a:srgbClr>
                </a:solidFill>
                <a:latin typeface="Segoe UI Light"/>
              </a:rPr>
            </a:br>
            <a:r>
              <a:rPr lang="fr-FR" sz="1961" dirty="0">
                <a:solidFill>
                  <a:srgbClr val="0072C6">
                    <a:lumMod val="75000"/>
                  </a:srgbClr>
                </a:solidFill>
                <a:latin typeface="Segoe UI Light"/>
              </a:rPr>
              <a:t>de nouvelles possibilités</a:t>
            </a:r>
          </a:p>
        </p:txBody>
      </p:sp>
      <p:sp>
        <p:nvSpPr>
          <p:cNvPr id="95" name="Rectangle 94"/>
          <p:cNvSpPr/>
          <p:nvPr/>
        </p:nvSpPr>
        <p:spPr>
          <a:xfrm>
            <a:off x="6644928" y="3168912"/>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Applications Critiques dans le Cloud</a:t>
            </a:r>
          </a:p>
        </p:txBody>
      </p:sp>
      <p:sp>
        <p:nvSpPr>
          <p:cNvPr id="96" name="Rectangle 95"/>
          <p:cNvSpPr/>
          <p:nvPr/>
        </p:nvSpPr>
        <p:spPr>
          <a:xfrm>
            <a:off x="6644928" y="3923066"/>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0072C6">
                    <a:lumMod val="75000"/>
                  </a:srgbClr>
                </a:solidFill>
                <a:latin typeface="Segoe UI Light"/>
              </a:rPr>
              <a:t>Faîtes parler les données, </a:t>
            </a:r>
            <a:r>
              <a:rPr lang="fr-FR" sz="1961" b="1" i="1" dirty="0">
                <a:solidFill>
                  <a:srgbClr val="0072C6">
                    <a:lumMod val="75000"/>
                  </a:srgbClr>
                </a:solidFill>
                <a:latin typeface="Segoe UI Light"/>
              </a:rPr>
              <a:t>toutes </a:t>
            </a:r>
            <a:r>
              <a:rPr lang="fr-FR" sz="1961" b="1" dirty="0">
                <a:solidFill>
                  <a:srgbClr val="0072C6">
                    <a:lumMod val="75000"/>
                  </a:srgbClr>
                </a:solidFill>
                <a:latin typeface="Segoe UI Light"/>
              </a:rPr>
              <a:t>les données</a:t>
            </a:r>
          </a:p>
        </p:txBody>
      </p:sp>
      <p:sp>
        <p:nvSpPr>
          <p:cNvPr id="97" name="Rectangle 96"/>
          <p:cNvSpPr/>
          <p:nvPr/>
        </p:nvSpPr>
        <p:spPr>
          <a:xfrm>
            <a:off x="6644928" y="4677220"/>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Des informations en </a:t>
            </a:r>
            <a:r>
              <a:rPr lang="fr-FR" sz="1961" b="1" dirty="0">
                <a:solidFill>
                  <a:srgbClr val="FFFFFF"/>
                </a:solidFill>
                <a:latin typeface="Segoe UI Light"/>
              </a:rPr>
              <a:t>temps réel, pour tous</a:t>
            </a:r>
            <a:r>
              <a:rPr lang="fr-FR" sz="1961" dirty="0">
                <a:solidFill>
                  <a:srgbClr val="FFFFFF"/>
                </a:solidFill>
                <a:latin typeface="Segoe UI Light"/>
              </a:rPr>
              <a:t>, simplement</a:t>
            </a:r>
          </a:p>
        </p:txBody>
      </p:sp>
      <p:grpSp>
        <p:nvGrpSpPr>
          <p:cNvPr id="3" name="Group 2"/>
          <p:cNvGrpSpPr/>
          <p:nvPr/>
        </p:nvGrpSpPr>
        <p:grpSpPr>
          <a:xfrm>
            <a:off x="385651" y="1793179"/>
            <a:ext cx="5813799" cy="3603068"/>
            <a:chOff x="377825" y="1828639"/>
            <a:chExt cx="5930378" cy="3675317"/>
          </a:xfrm>
        </p:grpSpPr>
        <p:pic>
          <p:nvPicPr>
            <p:cNvPr id="9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80" r="5243"/>
            <a:stretch/>
          </p:blipFill>
          <p:spPr bwMode="auto">
            <a:xfrm>
              <a:off x="377825" y="1828639"/>
              <a:ext cx="5930378" cy="367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Oval 98"/>
            <p:cNvSpPr/>
            <p:nvPr/>
          </p:nvSpPr>
          <p:spPr>
            <a:xfrm rot="317633">
              <a:off x="381854" y="1865432"/>
              <a:ext cx="3243701" cy="186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14314"/>
              <a:r>
                <a:rPr lang="fr-FR" sz="2353" b="1" dirty="0">
                  <a:solidFill>
                    <a:srgbClr val="000000"/>
                  </a:solidFill>
                  <a:latin typeface="Bradley Hand ITC" panose="03070402050302030203" pitchFamily="66" charset="0"/>
                  <a:cs typeface="Vijaya" panose="020B0604020202020204" pitchFamily="34" charset="0"/>
                </a:rPr>
                <a:t>Simplifiez-nous l’accès à toutes les données de notre organisation !</a:t>
              </a:r>
            </a:p>
          </p:txBody>
        </p:sp>
      </p:grpSp>
      <p:sp>
        <p:nvSpPr>
          <p:cNvPr id="83" name="Parallelogram 82"/>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4" name="Rectangle 83"/>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85" name="Parallelogram 84"/>
          <p:cNvSpPr/>
          <p:nvPr/>
        </p:nvSpPr>
        <p:spPr>
          <a:xfrm rot="5400000">
            <a:off x="5759232" y="2693567"/>
            <a:ext cx="71902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6" name="Rectangle 85"/>
          <p:cNvSpPr/>
          <p:nvPr/>
        </p:nvSpPr>
        <p:spPr>
          <a:xfrm>
            <a:off x="6038040" y="2414759"/>
            <a:ext cx="606888" cy="60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i="1" dirty="0">
              <a:solidFill>
                <a:srgbClr val="FFFFFF"/>
              </a:solidFill>
              <a:latin typeface="Segoe UI Light"/>
            </a:endParaRPr>
          </a:p>
        </p:txBody>
      </p:sp>
      <p:sp>
        <p:nvSpPr>
          <p:cNvPr id="87" name="Parallelogram 86"/>
          <p:cNvSpPr/>
          <p:nvPr/>
        </p:nvSpPr>
        <p:spPr>
          <a:xfrm rot="5400000">
            <a:off x="5759232" y="3447721"/>
            <a:ext cx="719026" cy="161411"/>
          </a:xfrm>
          <a:prstGeom prst="parallelogram">
            <a:avLst>
              <a:gd name="adj" fmla="val 7081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88" name="Rectangle 87"/>
          <p:cNvSpPr/>
          <p:nvPr/>
        </p:nvSpPr>
        <p:spPr>
          <a:xfrm>
            <a:off x="6038040" y="3168912"/>
            <a:ext cx="606888" cy="60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89" name="Parallelogram 88"/>
          <p:cNvSpPr/>
          <p:nvPr/>
        </p:nvSpPr>
        <p:spPr>
          <a:xfrm rot="5400000">
            <a:off x="5759232" y="4201874"/>
            <a:ext cx="719026" cy="161411"/>
          </a:xfrm>
          <a:prstGeom prst="parallelogram">
            <a:avLst>
              <a:gd name="adj" fmla="val 70812"/>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90" name="Rectangle 89"/>
          <p:cNvSpPr/>
          <p:nvPr/>
        </p:nvSpPr>
        <p:spPr>
          <a:xfrm>
            <a:off x="6038040" y="3923066"/>
            <a:ext cx="606888" cy="604720"/>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91" name="Parallelogram 90"/>
          <p:cNvSpPr/>
          <p:nvPr/>
        </p:nvSpPr>
        <p:spPr>
          <a:xfrm rot="5400000">
            <a:off x="5759232" y="4956028"/>
            <a:ext cx="719026" cy="161411"/>
          </a:xfrm>
          <a:prstGeom prst="parallelogram">
            <a:avLst>
              <a:gd name="adj" fmla="val 708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92" name="Rectangle 91"/>
          <p:cNvSpPr/>
          <p:nvPr/>
        </p:nvSpPr>
        <p:spPr>
          <a:xfrm>
            <a:off x="6038040" y="4677220"/>
            <a:ext cx="606888" cy="604720"/>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Tree>
    <p:extLst>
      <p:ext uri="{BB962C8B-B14F-4D97-AF65-F5344CB8AC3E}">
        <p14:creationId xmlns:p14="http://schemas.microsoft.com/office/powerpoint/2010/main" val="3171435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479127" y="2471993"/>
            <a:ext cx="4457075" cy="633625"/>
          </a:xfrm>
          <a:prstGeom prst="rect">
            <a:avLst/>
          </a:prstGeom>
          <a:solidFill>
            <a:srgbClr val="A52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Power Pivot / </a:t>
            </a:r>
            <a:r>
              <a:rPr lang="fr-FR" sz="2549" dirty="0" err="1">
                <a:solidFill>
                  <a:srgbClr val="FFFFFF"/>
                </a:solidFill>
                <a:latin typeface="Segoe UI Light"/>
              </a:rPr>
              <a:t>View</a:t>
            </a:r>
            <a:r>
              <a:rPr lang="fr-FR" sz="2549" dirty="0">
                <a:solidFill>
                  <a:srgbClr val="FFFFFF"/>
                </a:solidFill>
                <a:latin typeface="Segoe UI Light"/>
              </a:rPr>
              <a:t> / </a:t>
            </a:r>
            <a:r>
              <a:rPr lang="fr-FR" sz="2549" dirty="0" err="1">
                <a:solidFill>
                  <a:srgbClr val="FFFFFF"/>
                </a:solidFill>
                <a:latin typeface="Segoe UI Light"/>
              </a:rPr>
              <a:t>Map</a:t>
            </a:r>
            <a:endParaRPr lang="fr-FR" sz="2549" dirty="0">
              <a:solidFill>
                <a:srgbClr val="FFFFFF"/>
              </a:solidFill>
              <a:latin typeface="Segoe UI Light"/>
            </a:endParaRPr>
          </a:p>
        </p:txBody>
      </p:sp>
      <p:sp>
        <p:nvSpPr>
          <p:cNvPr id="26" name="Rectangle 25"/>
          <p:cNvSpPr/>
          <p:nvPr/>
        </p:nvSpPr>
        <p:spPr>
          <a:xfrm>
            <a:off x="7479127" y="3155806"/>
            <a:ext cx="4457075" cy="633625"/>
          </a:xfrm>
          <a:prstGeom prst="rect">
            <a:avLst/>
          </a:prstGeom>
          <a:solidFill>
            <a:srgbClr val="A52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Power BI Q&amp;A</a:t>
            </a:r>
          </a:p>
        </p:txBody>
      </p:sp>
      <p:sp>
        <p:nvSpPr>
          <p:cNvPr id="27" name="Rectangle 26"/>
          <p:cNvSpPr/>
          <p:nvPr/>
        </p:nvSpPr>
        <p:spPr>
          <a:xfrm>
            <a:off x="7479127" y="1788180"/>
            <a:ext cx="4457075" cy="633625"/>
          </a:xfrm>
          <a:prstGeom prst="rect">
            <a:avLst/>
          </a:prstGeom>
          <a:solidFill>
            <a:srgbClr val="A52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Power </a:t>
            </a:r>
            <a:r>
              <a:rPr lang="fr-FR" sz="2549" dirty="0" err="1">
                <a:solidFill>
                  <a:srgbClr val="FFFFFF"/>
                </a:solidFill>
                <a:latin typeface="Segoe UI Light"/>
              </a:rPr>
              <a:t>Query</a:t>
            </a:r>
            <a:r>
              <a:rPr lang="fr-FR" sz="2549" dirty="0">
                <a:solidFill>
                  <a:srgbClr val="FFFFFF"/>
                </a:solidFill>
                <a:latin typeface="Segoe UI Light"/>
              </a:rPr>
              <a:t> &amp; Data </a:t>
            </a:r>
            <a:r>
              <a:rPr lang="fr-FR" sz="2549" dirty="0" err="1">
                <a:solidFill>
                  <a:srgbClr val="FFFFFF"/>
                </a:solidFill>
                <a:latin typeface="Segoe UI Light"/>
              </a:rPr>
              <a:t>Catalog</a:t>
            </a:r>
            <a:endParaRPr lang="fr-FR" sz="2549" dirty="0">
              <a:solidFill>
                <a:srgbClr val="FFFFFF"/>
              </a:solidFill>
              <a:latin typeface="Segoe UI Light"/>
            </a:endParaRPr>
          </a:p>
        </p:txBody>
      </p:sp>
      <p:sp>
        <p:nvSpPr>
          <p:cNvPr id="47" name="Rectangle 46"/>
          <p:cNvSpPr/>
          <p:nvPr/>
        </p:nvSpPr>
        <p:spPr>
          <a:xfrm>
            <a:off x="7479127" y="3839619"/>
            <a:ext cx="4457075" cy="633625"/>
          </a:xfrm>
          <a:prstGeom prst="rect">
            <a:avLst/>
          </a:prstGeom>
          <a:solidFill>
            <a:srgbClr val="A52D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Power BI sites</a:t>
            </a:r>
          </a:p>
        </p:txBody>
      </p:sp>
      <p:sp>
        <p:nvSpPr>
          <p:cNvPr id="46" name="Rectangle 45"/>
          <p:cNvSpPr/>
          <p:nvPr/>
        </p:nvSpPr>
        <p:spPr>
          <a:xfrm>
            <a:off x="0" y="1718634"/>
            <a:ext cx="5851113" cy="3137487"/>
          </a:xfrm>
          <a:prstGeom prst="rect">
            <a:avLst/>
          </a:prstGeom>
          <a:solidFill>
            <a:srgbClr val="00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 name="Title 1"/>
          <p:cNvSpPr>
            <a:spLocks noGrp="1"/>
          </p:cNvSpPr>
          <p:nvPr>
            <p:ph type="title"/>
          </p:nvPr>
        </p:nvSpPr>
        <p:spPr/>
        <p:txBody>
          <a:bodyPr/>
          <a:lstStyle/>
          <a:p>
            <a:r>
              <a:rPr lang="fr-FR" sz="4705" dirty="0"/>
              <a:t>I</a:t>
            </a:r>
            <a:r>
              <a:rPr lang="fr-FR" sz="4705" dirty="0"/>
              <a:t>nfos </a:t>
            </a:r>
            <a:r>
              <a:rPr lang="fr-FR" sz="4705" dirty="0"/>
              <a:t>en temps </a:t>
            </a:r>
            <a:r>
              <a:rPr lang="fr-FR" sz="4705" dirty="0"/>
              <a:t>réel pour tous, simplement</a:t>
            </a:r>
            <a:endParaRPr lang="fr-FR" sz="4705" dirty="0"/>
          </a:p>
        </p:txBody>
      </p:sp>
      <p:sp>
        <p:nvSpPr>
          <p:cNvPr id="3" name="Rectangle 2"/>
          <p:cNvSpPr/>
          <p:nvPr/>
        </p:nvSpPr>
        <p:spPr>
          <a:xfrm>
            <a:off x="1" y="6566488"/>
            <a:ext cx="12192000" cy="291026"/>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4"/>
            <a:endParaRPr lang="fr-FR" dirty="0">
              <a:solidFill>
                <a:srgbClr val="FFFFFF"/>
              </a:solidFill>
            </a:endParaRPr>
          </a:p>
        </p:txBody>
      </p:sp>
      <p:sp>
        <p:nvSpPr>
          <p:cNvPr id="28" name="Rectangle 27"/>
          <p:cNvSpPr/>
          <p:nvPr/>
        </p:nvSpPr>
        <p:spPr>
          <a:xfrm>
            <a:off x="268928" y="2471993"/>
            <a:ext cx="7183440" cy="633625"/>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De nouveaux moyens d’analyse et de visualisation</a:t>
            </a:r>
          </a:p>
        </p:txBody>
      </p:sp>
      <p:sp>
        <p:nvSpPr>
          <p:cNvPr id="29" name="Rectangle 28"/>
          <p:cNvSpPr/>
          <p:nvPr/>
        </p:nvSpPr>
        <p:spPr>
          <a:xfrm>
            <a:off x="268928" y="3155806"/>
            <a:ext cx="7183440" cy="633625"/>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Interroger vos données en langage naturel</a:t>
            </a:r>
          </a:p>
        </p:txBody>
      </p:sp>
      <p:sp>
        <p:nvSpPr>
          <p:cNvPr id="30" name="Rectangle 29"/>
          <p:cNvSpPr/>
          <p:nvPr/>
        </p:nvSpPr>
        <p:spPr>
          <a:xfrm>
            <a:off x="268928" y="1788180"/>
            <a:ext cx="7183440" cy="633625"/>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Simplifier la découverte et l’accès aux données</a:t>
            </a:r>
          </a:p>
        </p:txBody>
      </p:sp>
      <p:sp>
        <p:nvSpPr>
          <p:cNvPr id="48" name="Rectangle 47"/>
          <p:cNvSpPr/>
          <p:nvPr/>
        </p:nvSpPr>
        <p:spPr>
          <a:xfrm>
            <a:off x="268928" y="3839619"/>
            <a:ext cx="7183440" cy="633625"/>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285" tIns="134464" rIns="179285" bIns="134464" rtlCol="0" anchor="ctr">
            <a:noAutofit/>
          </a:bodyPr>
          <a:lstStyle/>
          <a:p>
            <a:pPr defTabSz="914314"/>
            <a:r>
              <a:rPr lang="fr-FR" sz="2549" dirty="0">
                <a:solidFill>
                  <a:srgbClr val="FFFFFF"/>
                </a:solidFill>
                <a:latin typeface="Segoe UI Light"/>
              </a:rPr>
              <a:t>Partager et accéder à vos données</a:t>
            </a:r>
          </a:p>
        </p:txBody>
      </p:sp>
      <p:pic>
        <p:nvPicPr>
          <p:cNvPr id="1089" name="Picture 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521" y="4898030"/>
            <a:ext cx="2399936" cy="128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8"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170" y="4828499"/>
            <a:ext cx="2091660" cy="142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869969" y="5341685"/>
            <a:ext cx="2798215" cy="518246"/>
            <a:chOff x="887413" y="5448300"/>
            <a:chExt cx="2854325" cy="528638"/>
          </a:xfrm>
        </p:grpSpPr>
        <p:sp>
          <p:nvSpPr>
            <p:cNvPr id="6" name="AutoShape 3"/>
            <p:cNvSpPr>
              <a:spLocks noChangeAspect="1" noChangeArrowheads="1" noTextEdit="1"/>
            </p:cNvSpPr>
            <p:nvPr/>
          </p:nvSpPr>
          <p:spPr bwMode="auto">
            <a:xfrm>
              <a:off x="889000" y="5448300"/>
              <a:ext cx="2851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7" name="Rectangle 5"/>
            <p:cNvSpPr>
              <a:spLocks noChangeArrowheads="1"/>
            </p:cNvSpPr>
            <p:nvPr/>
          </p:nvSpPr>
          <p:spPr bwMode="auto">
            <a:xfrm>
              <a:off x="887413" y="5449888"/>
              <a:ext cx="2854325" cy="527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 name="Rectangle 18"/>
            <p:cNvSpPr>
              <a:spLocks noChangeArrowheads="1"/>
            </p:cNvSpPr>
            <p:nvPr/>
          </p:nvSpPr>
          <p:spPr bwMode="auto">
            <a:xfrm>
              <a:off x="3284538" y="5519738"/>
              <a:ext cx="382588" cy="385763"/>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 name="Freeform 19"/>
            <p:cNvSpPr>
              <a:spLocks noEditPoints="1"/>
            </p:cNvSpPr>
            <p:nvPr/>
          </p:nvSpPr>
          <p:spPr bwMode="auto">
            <a:xfrm>
              <a:off x="3351213" y="5589588"/>
              <a:ext cx="239713" cy="238125"/>
            </a:xfrm>
            <a:custGeom>
              <a:avLst/>
              <a:gdLst>
                <a:gd name="T0" fmla="*/ 73 w 110"/>
                <a:gd name="T1" fmla="*/ 16 h 110"/>
                <a:gd name="T2" fmla="*/ 16 w 110"/>
                <a:gd name="T3" fmla="*/ 16 h 110"/>
                <a:gd name="T4" fmla="*/ 16 w 110"/>
                <a:gd name="T5" fmla="*/ 74 h 110"/>
                <a:gd name="T6" fmla="*/ 66 w 110"/>
                <a:gd name="T7" fmla="*/ 79 h 110"/>
                <a:gd name="T8" fmla="*/ 96 w 110"/>
                <a:gd name="T9" fmla="*/ 110 h 110"/>
                <a:gd name="T10" fmla="*/ 110 w 110"/>
                <a:gd name="T11" fmla="*/ 97 h 110"/>
                <a:gd name="T12" fmla="*/ 79 w 110"/>
                <a:gd name="T13" fmla="*/ 66 h 110"/>
                <a:gd name="T14" fmla="*/ 73 w 110"/>
                <a:gd name="T15" fmla="*/ 16 h 110"/>
                <a:gd name="T16" fmla="*/ 60 w 110"/>
                <a:gd name="T17" fmla="*/ 60 h 110"/>
                <a:gd name="T18" fmla="*/ 29 w 110"/>
                <a:gd name="T19" fmla="*/ 60 h 110"/>
                <a:gd name="T20" fmla="*/ 29 w 110"/>
                <a:gd name="T21" fmla="*/ 29 h 110"/>
                <a:gd name="T22" fmla="*/ 60 w 110"/>
                <a:gd name="T23" fmla="*/ 29 h 110"/>
                <a:gd name="T24" fmla="*/ 60 w 110"/>
                <a:gd name="T2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0">
                  <a:moveTo>
                    <a:pt x="73" y="16"/>
                  </a:moveTo>
                  <a:cubicBezTo>
                    <a:pt x="57" y="0"/>
                    <a:pt x="32" y="0"/>
                    <a:pt x="16" y="16"/>
                  </a:cubicBezTo>
                  <a:cubicBezTo>
                    <a:pt x="0" y="32"/>
                    <a:pt x="0" y="58"/>
                    <a:pt x="16" y="74"/>
                  </a:cubicBezTo>
                  <a:cubicBezTo>
                    <a:pt x="29" y="87"/>
                    <a:pt x="50" y="89"/>
                    <a:pt x="66" y="79"/>
                  </a:cubicBezTo>
                  <a:cubicBezTo>
                    <a:pt x="96" y="110"/>
                    <a:pt x="96" y="110"/>
                    <a:pt x="96" y="110"/>
                  </a:cubicBezTo>
                  <a:cubicBezTo>
                    <a:pt x="110" y="97"/>
                    <a:pt x="110" y="97"/>
                    <a:pt x="110" y="97"/>
                  </a:cubicBezTo>
                  <a:cubicBezTo>
                    <a:pt x="79" y="66"/>
                    <a:pt x="79" y="66"/>
                    <a:pt x="79" y="66"/>
                  </a:cubicBezTo>
                  <a:cubicBezTo>
                    <a:pt x="89" y="50"/>
                    <a:pt x="87" y="30"/>
                    <a:pt x="73" y="16"/>
                  </a:cubicBezTo>
                  <a:close/>
                  <a:moveTo>
                    <a:pt x="60" y="60"/>
                  </a:moveTo>
                  <a:cubicBezTo>
                    <a:pt x="51" y="69"/>
                    <a:pt x="38" y="69"/>
                    <a:pt x="29" y="60"/>
                  </a:cubicBezTo>
                  <a:cubicBezTo>
                    <a:pt x="21" y="52"/>
                    <a:pt x="21" y="38"/>
                    <a:pt x="29" y="29"/>
                  </a:cubicBezTo>
                  <a:cubicBezTo>
                    <a:pt x="38" y="21"/>
                    <a:pt x="51" y="21"/>
                    <a:pt x="60" y="29"/>
                  </a:cubicBezTo>
                  <a:cubicBezTo>
                    <a:pt x="68" y="38"/>
                    <a:pt x="68" y="52"/>
                    <a:pt x="60"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Tree>
    <p:extLst>
      <p:ext uri="{BB962C8B-B14F-4D97-AF65-F5344CB8AC3E}">
        <p14:creationId xmlns:p14="http://schemas.microsoft.com/office/powerpoint/2010/main" val="2412728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0-#ppt_w/2"/>
                                          </p:val>
                                        </p:tav>
                                        <p:tav tm="100000">
                                          <p:val>
                                            <p:strVal val="#ppt_x"/>
                                          </p:val>
                                        </p:tav>
                                      </p:tavLst>
                                    </p:anim>
                                    <p:anim calcmode="lin" valueType="num">
                                      <p:cBhvr additive="base">
                                        <p:cTn id="12" dur="1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0-#ppt_w/2"/>
                                          </p:val>
                                        </p:tav>
                                        <p:tav tm="100000">
                                          <p:val>
                                            <p:strVal val="#ppt_x"/>
                                          </p:val>
                                        </p:tav>
                                      </p:tavLst>
                                    </p:anim>
                                    <p:anim calcmode="lin" valueType="num">
                                      <p:cBhvr additive="base">
                                        <p:cTn id="20" dur="1000" fill="hold"/>
                                        <p:tgtEl>
                                          <p:spTgt spid="48"/>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 presetClass="entr" presetSubtype="8" decel="10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0-#ppt_w/2"/>
                                          </p:val>
                                        </p:tav>
                                        <p:tav tm="100000">
                                          <p:val>
                                            <p:strVal val="#ppt_x"/>
                                          </p:val>
                                        </p:tav>
                                      </p:tavLst>
                                    </p:anim>
                                    <p:anim calcmode="lin" valueType="num">
                                      <p:cBhvr additive="base">
                                        <p:cTn id="25" dur="100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0" fill="hold"/>
                                        <p:tgtEl>
                                          <p:spTgt spid="25"/>
                                        </p:tgtEl>
                                        <p:attrNameLst>
                                          <p:attrName>ppt_x</p:attrName>
                                        </p:attrNameLst>
                                      </p:cBhvr>
                                      <p:tavLst>
                                        <p:tav tm="0">
                                          <p:val>
                                            <p:strVal val="0-#ppt_w/2"/>
                                          </p:val>
                                        </p:tav>
                                        <p:tav tm="100000">
                                          <p:val>
                                            <p:strVal val="#ppt_x"/>
                                          </p:val>
                                        </p:tav>
                                      </p:tavLst>
                                    </p:anim>
                                    <p:anim calcmode="lin" valueType="num">
                                      <p:cBhvr additive="base">
                                        <p:cTn id="29" dur="100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2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0-#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3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1000" fill="hold"/>
                                        <p:tgtEl>
                                          <p:spTgt spid="47"/>
                                        </p:tgtEl>
                                        <p:attrNameLst>
                                          <p:attrName>ppt_x</p:attrName>
                                        </p:attrNameLst>
                                      </p:cBhvr>
                                      <p:tavLst>
                                        <p:tav tm="0">
                                          <p:val>
                                            <p:strVal val="0-#ppt_w/2"/>
                                          </p:val>
                                        </p:tav>
                                        <p:tav tm="100000">
                                          <p:val>
                                            <p:strVal val="#ppt_x"/>
                                          </p:val>
                                        </p:tav>
                                      </p:tavLst>
                                    </p:anim>
                                    <p:anim calcmode="lin" valueType="num">
                                      <p:cBhvr additive="base">
                                        <p:cTn id="37" dur="10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26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150"/>
                                  </p:stCondLst>
                                  <p:childTnLst>
                                    <p:set>
                                      <p:cBhvr>
                                        <p:cTn id="43" dur="1" fill="hold">
                                          <p:stCondLst>
                                            <p:cond delay="0"/>
                                          </p:stCondLst>
                                        </p:cTn>
                                        <p:tgtEl>
                                          <p:spTgt spid="2218"/>
                                        </p:tgtEl>
                                        <p:attrNameLst>
                                          <p:attrName>style.visibility</p:attrName>
                                        </p:attrNameLst>
                                      </p:cBhvr>
                                      <p:to>
                                        <p:strVal val="visible"/>
                                      </p:to>
                                    </p:set>
                                    <p:animEffect transition="in" filter="fade">
                                      <p:cBhvr>
                                        <p:cTn id="44" dur="500"/>
                                        <p:tgtEl>
                                          <p:spTgt spid="2218"/>
                                        </p:tgtEl>
                                      </p:cBhvr>
                                    </p:animEffect>
                                  </p:childTnLst>
                                </p:cTn>
                              </p:par>
                              <p:par>
                                <p:cTn id="45" presetID="10" presetClass="entr" presetSubtype="0" fill="hold" nodeType="withEffect">
                                  <p:stCondLst>
                                    <p:cond delay="300"/>
                                  </p:stCondLst>
                                  <p:childTnLst>
                                    <p:set>
                                      <p:cBhvr>
                                        <p:cTn id="46" dur="1" fill="hold">
                                          <p:stCondLst>
                                            <p:cond delay="0"/>
                                          </p:stCondLst>
                                        </p:cTn>
                                        <p:tgtEl>
                                          <p:spTgt spid="1089"/>
                                        </p:tgtEl>
                                        <p:attrNameLst>
                                          <p:attrName>style.visibility</p:attrName>
                                        </p:attrNameLst>
                                      </p:cBhvr>
                                      <p:to>
                                        <p:strVal val="visible"/>
                                      </p:to>
                                    </p:set>
                                    <p:animEffect transition="in" filter="fade">
                                      <p:cBhvr>
                                        <p:cTn id="47" dur="500"/>
                                        <p:tgtEl>
                                          <p:spTgt spid="1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47" grpId="0" animBg="1"/>
      <p:bldP spid="28" grpId="0" animBg="1"/>
      <p:bldP spid="29" grpId="0" animBg="1"/>
      <p:bldP spid="30"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p:nvPr/>
        </p:nvSpPr>
        <p:spPr>
          <a:xfrm>
            <a:off x="370398" y="1792507"/>
            <a:ext cx="5826761" cy="3603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r>
              <a:rPr lang="fr-FR" sz="1568" dirty="0">
                <a:solidFill>
                  <a:srgbClr val="68217A"/>
                </a:solidFill>
              </a:rPr>
              <a:t>   </a:t>
            </a:r>
          </a:p>
        </p:txBody>
      </p:sp>
      <p:grpSp>
        <p:nvGrpSpPr>
          <p:cNvPr id="2" name="Group 1"/>
          <p:cNvGrpSpPr/>
          <p:nvPr/>
        </p:nvGrpSpPr>
        <p:grpSpPr>
          <a:xfrm>
            <a:off x="830405" y="2137270"/>
            <a:ext cx="4670979" cy="3260412"/>
            <a:chOff x="555739" y="2001830"/>
            <a:chExt cx="4764642" cy="3325790"/>
          </a:xfrm>
        </p:grpSpPr>
        <p:sp>
          <p:nvSpPr>
            <p:cNvPr id="157" name="Freeform 12"/>
            <p:cNvSpPr>
              <a:spLocks/>
            </p:cNvSpPr>
            <p:nvPr/>
          </p:nvSpPr>
          <p:spPr bwMode="auto">
            <a:xfrm>
              <a:off x="3388869" y="2162820"/>
              <a:ext cx="1836670" cy="1209472"/>
            </a:xfrm>
            <a:custGeom>
              <a:avLst/>
              <a:gdLst>
                <a:gd name="T0" fmla="*/ 378 w 450"/>
                <a:gd name="T1" fmla="*/ 130 h 296"/>
                <a:gd name="T2" fmla="*/ 378 w 450"/>
                <a:gd name="T3" fmla="*/ 124 h 296"/>
                <a:gd name="T4" fmla="*/ 254 w 450"/>
                <a:gd name="T5" fmla="*/ 0 h 296"/>
                <a:gd name="T6" fmla="*/ 150 w 450"/>
                <a:gd name="T7" fmla="*/ 55 h 296"/>
                <a:gd name="T8" fmla="*/ 116 w 450"/>
                <a:gd name="T9" fmla="*/ 46 h 296"/>
                <a:gd name="T10" fmla="*/ 76 w 450"/>
                <a:gd name="T11" fmla="*/ 58 h 296"/>
                <a:gd name="T12" fmla="*/ 44 w 450"/>
                <a:gd name="T13" fmla="*/ 116 h 296"/>
                <a:gd name="T14" fmla="*/ 0 w 450"/>
                <a:gd name="T15" fmla="*/ 198 h 296"/>
                <a:gd name="T16" fmla="*/ 86 w 450"/>
                <a:gd name="T17" fmla="*/ 296 h 296"/>
                <a:gd name="T18" fmla="*/ 97 w 450"/>
                <a:gd name="T19" fmla="*/ 296 h 296"/>
                <a:gd name="T20" fmla="*/ 107 w 450"/>
                <a:gd name="T21" fmla="*/ 296 h 296"/>
                <a:gd name="T22" fmla="*/ 310 w 450"/>
                <a:gd name="T23" fmla="*/ 296 h 296"/>
                <a:gd name="T24" fmla="*/ 314 w 450"/>
                <a:gd name="T25" fmla="*/ 296 h 296"/>
                <a:gd name="T26" fmla="*/ 319 w 450"/>
                <a:gd name="T27" fmla="*/ 296 h 296"/>
                <a:gd name="T28" fmla="*/ 334 w 450"/>
                <a:gd name="T29" fmla="*/ 296 h 296"/>
                <a:gd name="T30" fmla="*/ 366 w 450"/>
                <a:gd name="T31" fmla="*/ 296 h 296"/>
                <a:gd name="T32" fmla="*/ 450 w 450"/>
                <a:gd name="T33" fmla="*/ 212 h 296"/>
                <a:gd name="T34" fmla="*/ 378 w 450"/>
                <a:gd name="T35"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96">
                  <a:moveTo>
                    <a:pt x="378" y="130"/>
                  </a:moveTo>
                  <a:cubicBezTo>
                    <a:pt x="378" y="128"/>
                    <a:pt x="378" y="125"/>
                    <a:pt x="378" y="124"/>
                  </a:cubicBezTo>
                  <a:cubicBezTo>
                    <a:pt x="378" y="55"/>
                    <a:pt x="322" y="0"/>
                    <a:pt x="254" y="0"/>
                  </a:cubicBezTo>
                  <a:cubicBezTo>
                    <a:pt x="211" y="0"/>
                    <a:pt x="173" y="22"/>
                    <a:pt x="150" y="55"/>
                  </a:cubicBezTo>
                  <a:cubicBezTo>
                    <a:pt x="140" y="49"/>
                    <a:pt x="129" y="46"/>
                    <a:pt x="116" y="46"/>
                  </a:cubicBezTo>
                  <a:cubicBezTo>
                    <a:pt x="101" y="46"/>
                    <a:pt x="88" y="51"/>
                    <a:pt x="76" y="58"/>
                  </a:cubicBezTo>
                  <a:cubicBezTo>
                    <a:pt x="57" y="71"/>
                    <a:pt x="45" y="92"/>
                    <a:pt x="44" y="116"/>
                  </a:cubicBezTo>
                  <a:cubicBezTo>
                    <a:pt x="18" y="134"/>
                    <a:pt x="0" y="164"/>
                    <a:pt x="0" y="198"/>
                  </a:cubicBezTo>
                  <a:cubicBezTo>
                    <a:pt x="0" y="249"/>
                    <a:pt x="38" y="290"/>
                    <a:pt x="86" y="296"/>
                  </a:cubicBezTo>
                  <a:cubicBezTo>
                    <a:pt x="90" y="296"/>
                    <a:pt x="94" y="296"/>
                    <a:pt x="97" y="296"/>
                  </a:cubicBezTo>
                  <a:cubicBezTo>
                    <a:pt x="101" y="296"/>
                    <a:pt x="104" y="296"/>
                    <a:pt x="107" y="296"/>
                  </a:cubicBezTo>
                  <a:cubicBezTo>
                    <a:pt x="153" y="296"/>
                    <a:pt x="259" y="296"/>
                    <a:pt x="310" y="296"/>
                  </a:cubicBezTo>
                  <a:cubicBezTo>
                    <a:pt x="311" y="296"/>
                    <a:pt x="313" y="296"/>
                    <a:pt x="314" y="296"/>
                  </a:cubicBezTo>
                  <a:cubicBezTo>
                    <a:pt x="319" y="296"/>
                    <a:pt x="319" y="296"/>
                    <a:pt x="319" y="296"/>
                  </a:cubicBezTo>
                  <a:cubicBezTo>
                    <a:pt x="321" y="296"/>
                    <a:pt x="329" y="296"/>
                    <a:pt x="334" y="296"/>
                  </a:cubicBezTo>
                  <a:cubicBezTo>
                    <a:pt x="366" y="296"/>
                    <a:pt x="366" y="296"/>
                    <a:pt x="366" y="296"/>
                  </a:cubicBezTo>
                  <a:cubicBezTo>
                    <a:pt x="412" y="295"/>
                    <a:pt x="450" y="258"/>
                    <a:pt x="450" y="212"/>
                  </a:cubicBezTo>
                  <a:cubicBezTo>
                    <a:pt x="450" y="170"/>
                    <a:pt x="418" y="135"/>
                    <a:pt x="378" y="130"/>
                  </a:cubicBezTo>
                  <a:close/>
                </a:path>
              </a:pathLst>
            </a:custGeom>
            <a:solidFill>
              <a:schemeClr val="bg2"/>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58" name="Rectangle 157"/>
            <p:cNvSpPr/>
            <p:nvPr/>
          </p:nvSpPr>
          <p:spPr>
            <a:xfrm>
              <a:off x="2385396" y="3202671"/>
              <a:ext cx="1230451" cy="21249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59" name="Rectangle 158"/>
            <p:cNvSpPr/>
            <p:nvPr/>
          </p:nvSpPr>
          <p:spPr>
            <a:xfrm>
              <a:off x="555739" y="4794488"/>
              <a:ext cx="235445" cy="5331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60" name="Rectangle 159"/>
            <p:cNvSpPr/>
            <p:nvPr/>
          </p:nvSpPr>
          <p:spPr>
            <a:xfrm>
              <a:off x="783877" y="3354252"/>
              <a:ext cx="1999021" cy="197336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61" name="Rectangle 90"/>
            <p:cNvSpPr>
              <a:spLocks noChangeArrowheads="1"/>
            </p:cNvSpPr>
            <p:nvPr/>
          </p:nvSpPr>
          <p:spPr bwMode="auto">
            <a:xfrm>
              <a:off x="1046694" y="2293090"/>
              <a:ext cx="1455797" cy="303453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2" name="Rectangle 91"/>
            <p:cNvSpPr>
              <a:spLocks noChangeArrowheads="1"/>
            </p:cNvSpPr>
            <p:nvPr/>
          </p:nvSpPr>
          <p:spPr bwMode="auto">
            <a:xfrm>
              <a:off x="1186748" y="2442483"/>
              <a:ext cx="1177243" cy="263459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4" name="Rectangle 92"/>
            <p:cNvSpPr>
              <a:spLocks noChangeArrowheads="1"/>
            </p:cNvSpPr>
            <p:nvPr/>
          </p:nvSpPr>
          <p:spPr bwMode="auto">
            <a:xfrm>
              <a:off x="1254443" y="2517956"/>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5" name="Oval 99"/>
            <p:cNvSpPr>
              <a:spLocks noChangeArrowheads="1"/>
            </p:cNvSpPr>
            <p:nvPr/>
          </p:nvSpPr>
          <p:spPr bwMode="auto">
            <a:xfrm>
              <a:off x="2137569" y="2619107"/>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6" name="Rectangle 100"/>
            <p:cNvSpPr>
              <a:spLocks noChangeArrowheads="1"/>
            </p:cNvSpPr>
            <p:nvPr/>
          </p:nvSpPr>
          <p:spPr bwMode="auto">
            <a:xfrm>
              <a:off x="1254443" y="2860314"/>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7" name="Oval 107"/>
            <p:cNvSpPr>
              <a:spLocks noChangeArrowheads="1"/>
            </p:cNvSpPr>
            <p:nvPr/>
          </p:nvSpPr>
          <p:spPr bwMode="auto">
            <a:xfrm>
              <a:off x="2137569" y="2961465"/>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8" name="Rectangle 108"/>
            <p:cNvSpPr>
              <a:spLocks noChangeArrowheads="1"/>
            </p:cNvSpPr>
            <p:nvPr/>
          </p:nvSpPr>
          <p:spPr bwMode="auto">
            <a:xfrm>
              <a:off x="1254443" y="3202671"/>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69" name="Oval 115"/>
            <p:cNvSpPr>
              <a:spLocks noChangeArrowheads="1"/>
            </p:cNvSpPr>
            <p:nvPr/>
          </p:nvSpPr>
          <p:spPr bwMode="auto">
            <a:xfrm>
              <a:off x="2137569" y="3303821"/>
              <a:ext cx="68471" cy="68471"/>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0" name="Rectangle 116"/>
            <p:cNvSpPr>
              <a:spLocks noChangeArrowheads="1"/>
            </p:cNvSpPr>
            <p:nvPr/>
          </p:nvSpPr>
          <p:spPr bwMode="auto">
            <a:xfrm>
              <a:off x="1254443" y="3543472"/>
              <a:ext cx="1041856" cy="27233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1" name="Oval 123"/>
            <p:cNvSpPr>
              <a:spLocks noChangeArrowheads="1"/>
            </p:cNvSpPr>
            <p:nvPr/>
          </p:nvSpPr>
          <p:spPr bwMode="auto">
            <a:xfrm>
              <a:off x="2137569" y="3646957"/>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5" name="Rectangle 124"/>
            <p:cNvSpPr>
              <a:spLocks noChangeArrowheads="1"/>
            </p:cNvSpPr>
            <p:nvPr/>
          </p:nvSpPr>
          <p:spPr bwMode="auto">
            <a:xfrm>
              <a:off x="1254443" y="3885828"/>
              <a:ext cx="1041856" cy="2731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6" name="Oval 131"/>
            <p:cNvSpPr>
              <a:spLocks noChangeArrowheads="1"/>
            </p:cNvSpPr>
            <p:nvPr/>
          </p:nvSpPr>
          <p:spPr bwMode="auto">
            <a:xfrm>
              <a:off x="2137569" y="3989315"/>
              <a:ext cx="68471" cy="66138"/>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7" name="Rectangle 132"/>
            <p:cNvSpPr>
              <a:spLocks noChangeArrowheads="1"/>
            </p:cNvSpPr>
            <p:nvPr/>
          </p:nvSpPr>
          <p:spPr bwMode="auto">
            <a:xfrm>
              <a:off x="1254443" y="4228186"/>
              <a:ext cx="1041856" cy="2731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8" name="Oval 139"/>
            <p:cNvSpPr>
              <a:spLocks noChangeArrowheads="1"/>
            </p:cNvSpPr>
            <p:nvPr/>
          </p:nvSpPr>
          <p:spPr bwMode="auto">
            <a:xfrm>
              <a:off x="2137569" y="4330116"/>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79" name="Rectangle 140"/>
            <p:cNvSpPr>
              <a:spLocks noChangeArrowheads="1"/>
            </p:cNvSpPr>
            <p:nvPr/>
          </p:nvSpPr>
          <p:spPr bwMode="auto">
            <a:xfrm>
              <a:off x="1254443" y="4571322"/>
              <a:ext cx="1041856" cy="2707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0" name="Oval 147"/>
            <p:cNvSpPr>
              <a:spLocks noChangeArrowheads="1"/>
            </p:cNvSpPr>
            <p:nvPr/>
          </p:nvSpPr>
          <p:spPr bwMode="auto">
            <a:xfrm>
              <a:off x="2137569" y="4672473"/>
              <a:ext cx="68471" cy="67694"/>
            </a:xfrm>
            <a:prstGeom prst="ellipse">
              <a:avLst/>
            </a:prstGeom>
            <a:solidFill>
              <a:srgbClr val="00B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1" name="Rectangle 180"/>
            <p:cNvSpPr/>
            <p:nvPr/>
          </p:nvSpPr>
          <p:spPr>
            <a:xfrm>
              <a:off x="941256" y="3354251"/>
              <a:ext cx="99892" cy="1973368"/>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82" name="Group 181"/>
            <p:cNvGrpSpPr/>
            <p:nvPr/>
          </p:nvGrpSpPr>
          <p:grpSpPr>
            <a:xfrm>
              <a:off x="2803571" y="4055453"/>
              <a:ext cx="2516810" cy="1272167"/>
              <a:chOff x="2800451" y="3907427"/>
              <a:chExt cx="2809660" cy="1420193"/>
            </a:xfrm>
          </p:grpSpPr>
          <p:sp>
            <p:nvSpPr>
              <p:cNvPr id="216" name="Freeform 164"/>
              <p:cNvSpPr>
                <a:spLocks/>
              </p:cNvSpPr>
              <p:nvPr/>
            </p:nvSpPr>
            <p:spPr bwMode="auto">
              <a:xfrm>
                <a:off x="2800451" y="5150027"/>
                <a:ext cx="281994" cy="177592"/>
              </a:xfrm>
              <a:custGeom>
                <a:avLst/>
                <a:gdLst>
                  <a:gd name="T0" fmla="*/ 108 w 108"/>
                  <a:gd name="T1" fmla="*/ 0 h 67"/>
                  <a:gd name="T2" fmla="*/ 0 w 108"/>
                  <a:gd name="T3" fmla="*/ 0 h 67"/>
                  <a:gd name="T4" fmla="*/ 0 w 108"/>
                  <a:gd name="T5" fmla="*/ 26 h 67"/>
                  <a:gd name="T6" fmla="*/ 41 w 108"/>
                  <a:gd name="T7" fmla="*/ 67 h 67"/>
                  <a:gd name="T8" fmla="*/ 108 w 108"/>
                  <a:gd name="T9" fmla="*/ 67 h 67"/>
                  <a:gd name="T10" fmla="*/ 108 w 108"/>
                  <a:gd name="T11" fmla="*/ 0 h 67"/>
                </a:gdLst>
                <a:ahLst/>
                <a:cxnLst>
                  <a:cxn ang="0">
                    <a:pos x="T0" y="T1"/>
                  </a:cxn>
                  <a:cxn ang="0">
                    <a:pos x="T2" y="T3"/>
                  </a:cxn>
                  <a:cxn ang="0">
                    <a:pos x="T4" y="T5"/>
                  </a:cxn>
                  <a:cxn ang="0">
                    <a:pos x="T6" y="T7"/>
                  </a:cxn>
                  <a:cxn ang="0">
                    <a:pos x="T8" y="T9"/>
                  </a:cxn>
                  <a:cxn ang="0">
                    <a:pos x="T10" y="T11"/>
                  </a:cxn>
                </a:cxnLst>
                <a:rect l="0" t="0" r="r" b="b"/>
                <a:pathLst>
                  <a:path w="108" h="67">
                    <a:moveTo>
                      <a:pt x="108" y="0"/>
                    </a:moveTo>
                    <a:cubicBezTo>
                      <a:pt x="0" y="0"/>
                      <a:pt x="0" y="0"/>
                      <a:pt x="0" y="0"/>
                    </a:cubicBezTo>
                    <a:cubicBezTo>
                      <a:pt x="0" y="26"/>
                      <a:pt x="0" y="26"/>
                      <a:pt x="0" y="26"/>
                    </a:cubicBezTo>
                    <a:cubicBezTo>
                      <a:pt x="0" y="48"/>
                      <a:pt x="18" y="67"/>
                      <a:pt x="41" y="67"/>
                    </a:cubicBezTo>
                    <a:cubicBezTo>
                      <a:pt x="108" y="67"/>
                      <a:pt x="108" y="67"/>
                      <a:pt x="108" y="67"/>
                    </a:cubicBezTo>
                    <a:cubicBezTo>
                      <a:pt x="108" y="41"/>
                      <a:pt x="108" y="19"/>
                      <a:pt x="108" y="0"/>
                    </a:cubicBezTo>
                  </a:path>
                </a:pathLst>
              </a:custGeom>
              <a:solidFill>
                <a:schemeClr val="tx1">
                  <a:alpha val="1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7" name="Rectangle 216"/>
              <p:cNvSpPr/>
              <p:nvPr/>
            </p:nvSpPr>
            <p:spPr>
              <a:xfrm>
                <a:off x="3081190" y="5150027"/>
                <a:ext cx="307853" cy="177592"/>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18" name="Freeform 6"/>
              <p:cNvSpPr>
                <a:spLocks/>
              </p:cNvSpPr>
              <p:nvPr/>
            </p:nvSpPr>
            <p:spPr bwMode="auto">
              <a:xfrm>
                <a:off x="2968136" y="5220583"/>
                <a:ext cx="2641975" cy="107037"/>
              </a:xfrm>
              <a:custGeom>
                <a:avLst/>
                <a:gdLst>
                  <a:gd name="T0" fmla="*/ 0 w 1282"/>
                  <a:gd name="T1" fmla="*/ 0 h 52"/>
                  <a:gd name="T2" fmla="*/ 0 w 1282"/>
                  <a:gd name="T3" fmla="*/ 25 h 52"/>
                  <a:gd name="T4" fmla="*/ 0 w 1282"/>
                  <a:gd name="T5" fmla="*/ 26 h 52"/>
                  <a:gd name="T6" fmla="*/ 0 w 1282"/>
                  <a:gd name="T7" fmla="*/ 27 h 52"/>
                  <a:gd name="T8" fmla="*/ 0 w 1282"/>
                  <a:gd name="T9" fmla="*/ 29 h 52"/>
                  <a:gd name="T10" fmla="*/ 1 w 1282"/>
                  <a:gd name="T11" fmla="*/ 30 h 52"/>
                  <a:gd name="T12" fmla="*/ 26 w 1282"/>
                  <a:gd name="T13" fmla="*/ 52 h 52"/>
                  <a:gd name="T14" fmla="*/ 1256 w 1282"/>
                  <a:gd name="T15" fmla="*/ 52 h 52"/>
                  <a:gd name="T16" fmla="*/ 1281 w 1282"/>
                  <a:gd name="T17" fmla="*/ 33 h 52"/>
                  <a:gd name="T18" fmla="*/ 1282 w 1282"/>
                  <a:gd name="T19" fmla="*/ 32 h 52"/>
                  <a:gd name="T20" fmla="*/ 1282 w 1282"/>
                  <a:gd name="T21" fmla="*/ 0 h 52"/>
                  <a:gd name="T22" fmla="*/ 0 w 1282"/>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52">
                    <a:moveTo>
                      <a:pt x="0" y="0"/>
                    </a:moveTo>
                    <a:cubicBezTo>
                      <a:pt x="0" y="25"/>
                      <a:pt x="0" y="25"/>
                      <a:pt x="0" y="25"/>
                    </a:cubicBezTo>
                    <a:cubicBezTo>
                      <a:pt x="0" y="25"/>
                      <a:pt x="0" y="26"/>
                      <a:pt x="0" y="26"/>
                    </a:cubicBezTo>
                    <a:cubicBezTo>
                      <a:pt x="0" y="26"/>
                      <a:pt x="0" y="26"/>
                      <a:pt x="0" y="27"/>
                    </a:cubicBezTo>
                    <a:cubicBezTo>
                      <a:pt x="0" y="29"/>
                      <a:pt x="0" y="29"/>
                      <a:pt x="0" y="29"/>
                    </a:cubicBezTo>
                    <a:cubicBezTo>
                      <a:pt x="1" y="30"/>
                      <a:pt x="1" y="30"/>
                      <a:pt x="1" y="30"/>
                    </a:cubicBezTo>
                    <a:cubicBezTo>
                      <a:pt x="2" y="42"/>
                      <a:pt x="13" y="52"/>
                      <a:pt x="26" y="52"/>
                    </a:cubicBezTo>
                    <a:cubicBezTo>
                      <a:pt x="1256" y="52"/>
                      <a:pt x="1256" y="52"/>
                      <a:pt x="1256" y="52"/>
                    </a:cubicBezTo>
                    <a:cubicBezTo>
                      <a:pt x="1268" y="52"/>
                      <a:pt x="1277" y="44"/>
                      <a:pt x="1281" y="33"/>
                    </a:cubicBezTo>
                    <a:cubicBezTo>
                      <a:pt x="1281" y="33"/>
                      <a:pt x="1282" y="32"/>
                      <a:pt x="1282" y="32"/>
                    </a:cubicBezTo>
                    <a:cubicBezTo>
                      <a:pt x="1282" y="0"/>
                      <a:pt x="1282" y="0"/>
                      <a:pt x="1282" y="0"/>
                    </a:cubicBezTo>
                    <a:lnTo>
                      <a:pt x="0" y="0"/>
                    </a:ln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9" name="Rectangle 7"/>
              <p:cNvSpPr>
                <a:spLocks noChangeArrowheads="1"/>
              </p:cNvSpPr>
              <p:nvPr/>
            </p:nvSpPr>
            <p:spPr bwMode="auto">
              <a:xfrm>
                <a:off x="2968136" y="5174461"/>
                <a:ext cx="2641975" cy="46122"/>
              </a:xfrm>
              <a:prstGeom prst="rect">
                <a:avLst/>
              </a:prstGeom>
              <a:solidFill>
                <a:schemeClr val="accent1">
                  <a:lumMod val="50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0" name="Rectangle 219"/>
              <p:cNvSpPr/>
              <p:nvPr/>
            </p:nvSpPr>
            <p:spPr>
              <a:xfrm>
                <a:off x="3389043" y="3970167"/>
                <a:ext cx="1811607" cy="1132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221" name="Freeform 5"/>
              <p:cNvSpPr>
                <a:spLocks noEditPoints="1"/>
              </p:cNvSpPr>
              <p:nvPr/>
            </p:nvSpPr>
            <p:spPr bwMode="auto">
              <a:xfrm>
                <a:off x="3305780" y="3907427"/>
                <a:ext cx="1972779" cy="1267034"/>
              </a:xfrm>
              <a:custGeom>
                <a:avLst/>
                <a:gdLst>
                  <a:gd name="T0" fmla="*/ 32 w 957"/>
                  <a:gd name="T1" fmla="*/ 614 h 614"/>
                  <a:gd name="T2" fmla="*/ 926 w 957"/>
                  <a:gd name="T3" fmla="*/ 614 h 614"/>
                  <a:gd name="T4" fmla="*/ 957 w 957"/>
                  <a:gd name="T5" fmla="*/ 582 h 614"/>
                  <a:gd name="T6" fmla="*/ 957 w 957"/>
                  <a:gd name="T7" fmla="*/ 33 h 614"/>
                  <a:gd name="T8" fmla="*/ 926 w 957"/>
                  <a:gd name="T9" fmla="*/ 0 h 614"/>
                  <a:gd name="T10" fmla="*/ 32 w 957"/>
                  <a:gd name="T11" fmla="*/ 0 h 614"/>
                  <a:gd name="T12" fmla="*/ 0 w 957"/>
                  <a:gd name="T13" fmla="*/ 33 h 614"/>
                  <a:gd name="T14" fmla="*/ 0 w 957"/>
                  <a:gd name="T15" fmla="*/ 582 h 614"/>
                  <a:gd name="T16" fmla="*/ 32 w 957"/>
                  <a:gd name="T17" fmla="*/ 614 h 614"/>
                  <a:gd name="T18" fmla="*/ 41 w 957"/>
                  <a:gd name="T19" fmla="*/ 36 h 614"/>
                  <a:gd name="T20" fmla="*/ 916 w 957"/>
                  <a:gd name="T21" fmla="*/ 36 h 614"/>
                  <a:gd name="T22" fmla="*/ 916 w 957"/>
                  <a:gd name="T23" fmla="*/ 575 h 614"/>
                  <a:gd name="T24" fmla="*/ 41 w 957"/>
                  <a:gd name="T25" fmla="*/ 575 h 614"/>
                  <a:gd name="T26" fmla="*/ 41 w 957"/>
                  <a:gd name="T27" fmla="*/ 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7" h="614">
                    <a:moveTo>
                      <a:pt x="32" y="614"/>
                    </a:moveTo>
                    <a:cubicBezTo>
                      <a:pt x="926" y="614"/>
                      <a:pt x="926" y="614"/>
                      <a:pt x="926" y="614"/>
                    </a:cubicBezTo>
                    <a:cubicBezTo>
                      <a:pt x="945" y="614"/>
                      <a:pt x="957" y="601"/>
                      <a:pt x="957" y="582"/>
                    </a:cubicBezTo>
                    <a:cubicBezTo>
                      <a:pt x="957" y="33"/>
                      <a:pt x="957" y="33"/>
                      <a:pt x="957" y="33"/>
                    </a:cubicBezTo>
                    <a:cubicBezTo>
                      <a:pt x="957" y="13"/>
                      <a:pt x="945" y="0"/>
                      <a:pt x="926" y="0"/>
                    </a:cubicBezTo>
                    <a:cubicBezTo>
                      <a:pt x="32" y="0"/>
                      <a:pt x="32" y="0"/>
                      <a:pt x="32" y="0"/>
                    </a:cubicBezTo>
                    <a:cubicBezTo>
                      <a:pt x="16" y="0"/>
                      <a:pt x="0" y="13"/>
                      <a:pt x="0" y="33"/>
                    </a:cubicBezTo>
                    <a:cubicBezTo>
                      <a:pt x="0" y="582"/>
                      <a:pt x="0" y="582"/>
                      <a:pt x="0" y="582"/>
                    </a:cubicBezTo>
                    <a:cubicBezTo>
                      <a:pt x="0" y="601"/>
                      <a:pt x="16" y="614"/>
                      <a:pt x="32" y="614"/>
                    </a:cubicBezTo>
                    <a:close/>
                    <a:moveTo>
                      <a:pt x="41" y="36"/>
                    </a:moveTo>
                    <a:cubicBezTo>
                      <a:pt x="916" y="36"/>
                      <a:pt x="916" y="36"/>
                      <a:pt x="916" y="36"/>
                    </a:cubicBezTo>
                    <a:cubicBezTo>
                      <a:pt x="916" y="575"/>
                      <a:pt x="916" y="575"/>
                      <a:pt x="916" y="575"/>
                    </a:cubicBezTo>
                    <a:cubicBezTo>
                      <a:pt x="41" y="575"/>
                      <a:pt x="41" y="575"/>
                      <a:pt x="41" y="575"/>
                    </a:cubicBezTo>
                    <a:cubicBezTo>
                      <a:pt x="41" y="36"/>
                      <a:pt x="41" y="36"/>
                      <a:pt x="41" y="36"/>
                    </a:cubicBez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2" name="Rectangle 7"/>
              <p:cNvSpPr>
                <a:spLocks noChangeArrowheads="1"/>
              </p:cNvSpPr>
              <p:nvPr/>
            </p:nvSpPr>
            <p:spPr bwMode="auto">
              <a:xfrm>
                <a:off x="4829385" y="4716211"/>
                <a:ext cx="116597" cy="27468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3" name="Freeform 8"/>
              <p:cNvSpPr>
                <a:spLocks/>
              </p:cNvSpPr>
              <p:nvPr/>
            </p:nvSpPr>
            <p:spPr bwMode="auto">
              <a:xfrm>
                <a:off x="4408928" y="4760451"/>
                <a:ext cx="116276" cy="230447"/>
              </a:xfrm>
              <a:custGeom>
                <a:avLst/>
                <a:gdLst>
                  <a:gd name="T0" fmla="*/ 0 w 362"/>
                  <a:gd name="T1" fmla="*/ 0 h 922"/>
                  <a:gd name="T2" fmla="*/ 0 w 362"/>
                  <a:gd name="T3" fmla="*/ 185 h 922"/>
                  <a:gd name="T4" fmla="*/ 0 w 362"/>
                  <a:gd name="T5" fmla="*/ 922 h 922"/>
                  <a:gd name="T6" fmla="*/ 362 w 362"/>
                  <a:gd name="T7" fmla="*/ 922 h 922"/>
                  <a:gd name="T8" fmla="*/ 362 w 362"/>
                  <a:gd name="T9" fmla="*/ 43 h 922"/>
                  <a:gd name="T10" fmla="*/ 362 w 362"/>
                  <a:gd name="T11" fmla="*/ 0 h 922"/>
                  <a:gd name="T12" fmla="*/ 0 w 362"/>
                  <a:gd name="T13" fmla="*/ 0 h 922"/>
                </a:gdLst>
                <a:ahLst/>
                <a:cxnLst>
                  <a:cxn ang="0">
                    <a:pos x="T0" y="T1"/>
                  </a:cxn>
                  <a:cxn ang="0">
                    <a:pos x="T2" y="T3"/>
                  </a:cxn>
                  <a:cxn ang="0">
                    <a:pos x="T4" y="T5"/>
                  </a:cxn>
                  <a:cxn ang="0">
                    <a:pos x="T6" y="T7"/>
                  </a:cxn>
                  <a:cxn ang="0">
                    <a:pos x="T8" y="T9"/>
                  </a:cxn>
                  <a:cxn ang="0">
                    <a:pos x="T10" y="T11"/>
                  </a:cxn>
                  <a:cxn ang="0">
                    <a:pos x="T12" y="T13"/>
                  </a:cxn>
                </a:cxnLst>
                <a:rect l="0" t="0" r="r" b="b"/>
                <a:pathLst>
                  <a:path w="362" h="922">
                    <a:moveTo>
                      <a:pt x="0" y="0"/>
                    </a:moveTo>
                    <a:lnTo>
                      <a:pt x="0" y="185"/>
                    </a:lnTo>
                    <a:lnTo>
                      <a:pt x="0" y="922"/>
                    </a:lnTo>
                    <a:lnTo>
                      <a:pt x="362" y="922"/>
                    </a:lnTo>
                    <a:lnTo>
                      <a:pt x="362" y="43"/>
                    </a:lnTo>
                    <a:lnTo>
                      <a:pt x="362"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4" name="Freeform 9"/>
              <p:cNvSpPr>
                <a:spLocks/>
              </p:cNvSpPr>
              <p:nvPr/>
            </p:nvSpPr>
            <p:spPr bwMode="auto">
              <a:xfrm>
                <a:off x="4549294" y="4541002"/>
                <a:ext cx="116276" cy="449896"/>
              </a:xfrm>
              <a:custGeom>
                <a:avLst/>
                <a:gdLst>
                  <a:gd name="T0" fmla="*/ 0 w 362"/>
                  <a:gd name="T1" fmla="*/ 0 h 1800"/>
                  <a:gd name="T2" fmla="*/ 0 w 362"/>
                  <a:gd name="T3" fmla="*/ 890 h 1800"/>
                  <a:gd name="T4" fmla="*/ 0 w 362"/>
                  <a:gd name="T5" fmla="*/ 1800 h 1800"/>
                  <a:gd name="T6" fmla="*/ 362 w 362"/>
                  <a:gd name="T7" fmla="*/ 1800 h 1800"/>
                  <a:gd name="T8" fmla="*/ 362 w 362"/>
                  <a:gd name="T9" fmla="*/ 748 h 1800"/>
                  <a:gd name="T10" fmla="*/ 362 w 362"/>
                  <a:gd name="T11" fmla="*/ 0 h 1800"/>
                  <a:gd name="T12" fmla="*/ 0 w 362"/>
                  <a:gd name="T13" fmla="*/ 0 h 1800"/>
                </a:gdLst>
                <a:ahLst/>
                <a:cxnLst>
                  <a:cxn ang="0">
                    <a:pos x="T0" y="T1"/>
                  </a:cxn>
                  <a:cxn ang="0">
                    <a:pos x="T2" y="T3"/>
                  </a:cxn>
                  <a:cxn ang="0">
                    <a:pos x="T4" y="T5"/>
                  </a:cxn>
                  <a:cxn ang="0">
                    <a:pos x="T6" y="T7"/>
                  </a:cxn>
                  <a:cxn ang="0">
                    <a:pos x="T8" y="T9"/>
                  </a:cxn>
                  <a:cxn ang="0">
                    <a:pos x="T10" y="T11"/>
                  </a:cxn>
                  <a:cxn ang="0">
                    <a:pos x="T12" y="T13"/>
                  </a:cxn>
                </a:cxnLst>
                <a:rect l="0" t="0" r="r" b="b"/>
                <a:pathLst>
                  <a:path w="362" h="1800">
                    <a:moveTo>
                      <a:pt x="0" y="0"/>
                    </a:moveTo>
                    <a:lnTo>
                      <a:pt x="0" y="890"/>
                    </a:lnTo>
                    <a:lnTo>
                      <a:pt x="0" y="1800"/>
                    </a:lnTo>
                    <a:lnTo>
                      <a:pt x="362" y="1800"/>
                    </a:lnTo>
                    <a:lnTo>
                      <a:pt x="362" y="748"/>
                    </a:lnTo>
                    <a:lnTo>
                      <a:pt x="362"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5" name="Freeform 10"/>
              <p:cNvSpPr>
                <a:spLocks/>
              </p:cNvSpPr>
              <p:nvPr/>
            </p:nvSpPr>
            <p:spPr bwMode="auto">
              <a:xfrm>
                <a:off x="4689019" y="4339548"/>
                <a:ext cx="116597" cy="651350"/>
              </a:xfrm>
              <a:custGeom>
                <a:avLst/>
                <a:gdLst>
                  <a:gd name="T0" fmla="*/ 0 w 363"/>
                  <a:gd name="T1" fmla="*/ 0 h 2606"/>
                  <a:gd name="T2" fmla="*/ 0 w 363"/>
                  <a:gd name="T3" fmla="*/ 1524 h 2606"/>
                  <a:gd name="T4" fmla="*/ 0 w 363"/>
                  <a:gd name="T5" fmla="*/ 2606 h 2606"/>
                  <a:gd name="T6" fmla="*/ 363 w 363"/>
                  <a:gd name="T7" fmla="*/ 2606 h 2606"/>
                  <a:gd name="T8" fmla="*/ 363 w 363"/>
                  <a:gd name="T9" fmla="*/ 1382 h 2606"/>
                  <a:gd name="T10" fmla="*/ 363 w 363"/>
                  <a:gd name="T11" fmla="*/ 0 h 2606"/>
                  <a:gd name="T12" fmla="*/ 0 w 363"/>
                  <a:gd name="T13" fmla="*/ 0 h 2606"/>
                </a:gdLst>
                <a:ahLst/>
                <a:cxnLst>
                  <a:cxn ang="0">
                    <a:pos x="T0" y="T1"/>
                  </a:cxn>
                  <a:cxn ang="0">
                    <a:pos x="T2" y="T3"/>
                  </a:cxn>
                  <a:cxn ang="0">
                    <a:pos x="T4" y="T5"/>
                  </a:cxn>
                  <a:cxn ang="0">
                    <a:pos x="T6" y="T7"/>
                  </a:cxn>
                  <a:cxn ang="0">
                    <a:pos x="T8" y="T9"/>
                  </a:cxn>
                  <a:cxn ang="0">
                    <a:pos x="T10" y="T11"/>
                  </a:cxn>
                  <a:cxn ang="0">
                    <a:pos x="T12" y="T13"/>
                  </a:cxn>
                </a:cxnLst>
                <a:rect l="0" t="0" r="r" b="b"/>
                <a:pathLst>
                  <a:path w="363" h="2606">
                    <a:moveTo>
                      <a:pt x="0" y="0"/>
                    </a:moveTo>
                    <a:lnTo>
                      <a:pt x="0" y="1524"/>
                    </a:lnTo>
                    <a:lnTo>
                      <a:pt x="0" y="2606"/>
                    </a:lnTo>
                    <a:lnTo>
                      <a:pt x="363" y="2606"/>
                    </a:lnTo>
                    <a:lnTo>
                      <a:pt x="363" y="1382"/>
                    </a:lnTo>
                    <a:lnTo>
                      <a:pt x="363"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6" name="Freeform 11"/>
              <p:cNvSpPr>
                <a:spLocks/>
              </p:cNvSpPr>
              <p:nvPr/>
            </p:nvSpPr>
            <p:spPr bwMode="auto">
              <a:xfrm>
                <a:off x="4969752" y="4547500"/>
                <a:ext cx="116597" cy="443398"/>
              </a:xfrm>
              <a:custGeom>
                <a:avLst/>
                <a:gdLst>
                  <a:gd name="T0" fmla="*/ 0 w 363"/>
                  <a:gd name="T1" fmla="*/ 0 h 1774"/>
                  <a:gd name="T2" fmla="*/ 0 w 363"/>
                  <a:gd name="T3" fmla="*/ 349 h 1774"/>
                  <a:gd name="T4" fmla="*/ 0 w 363"/>
                  <a:gd name="T5" fmla="*/ 1774 h 1774"/>
                  <a:gd name="T6" fmla="*/ 363 w 363"/>
                  <a:gd name="T7" fmla="*/ 1774 h 1774"/>
                  <a:gd name="T8" fmla="*/ 363 w 363"/>
                  <a:gd name="T9" fmla="*/ 205 h 1774"/>
                  <a:gd name="T10" fmla="*/ 363 w 363"/>
                  <a:gd name="T11" fmla="*/ 0 h 1774"/>
                  <a:gd name="T12" fmla="*/ 0 w 363"/>
                  <a:gd name="T13" fmla="*/ 0 h 1774"/>
                </a:gdLst>
                <a:ahLst/>
                <a:cxnLst>
                  <a:cxn ang="0">
                    <a:pos x="T0" y="T1"/>
                  </a:cxn>
                  <a:cxn ang="0">
                    <a:pos x="T2" y="T3"/>
                  </a:cxn>
                  <a:cxn ang="0">
                    <a:pos x="T4" y="T5"/>
                  </a:cxn>
                  <a:cxn ang="0">
                    <a:pos x="T6" y="T7"/>
                  </a:cxn>
                  <a:cxn ang="0">
                    <a:pos x="T8" y="T9"/>
                  </a:cxn>
                  <a:cxn ang="0">
                    <a:pos x="T10" y="T11"/>
                  </a:cxn>
                  <a:cxn ang="0">
                    <a:pos x="T12" y="T13"/>
                  </a:cxn>
                </a:cxnLst>
                <a:rect l="0" t="0" r="r" b="b"/>
                <a:pathLst>
                  <a:path w="363" h="1774">
                    <a:moveTo>
                      <a:pt x="0" y="0"/>
                    </a:moveTo>
                    <a:lnTo>
                      <a:pt x="0" y="349"/>
                    </a:lnTo>
                    <a:lnTo>
                      <a:pt x="0" y="1774"/>
                    </a:lnTo>
                    <a:lnTo>
                      <a:pt x="363" y="1774"/>
                    </a:lnTo>
                    <a:lnTo>
                      <a:pt x="363" y="205"/>
                    </a:lnTo>
                    <a:lnTo>
                      <a:pt x="363" y="0"/>
                    </a:lnTo>
                    <a:lnTo>
                      <a:pt x="0" y="0"/>
                    </a:lnTo>
                    <a:close/>
                  </a:path>
                </a:pathLst>
              </a:custGeom>
              <a:solidFill>
                <a:schemeClr val="accent5"/>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7" name="Freeform 12"/>
              <p:cNvSpPr>
                <a:spLocks/>
              </p:cNvSpPr>
              <p:nvPr/>
            </p:nvSpPr>
            <p:spPr bwMode="auto">
              <a:xfrm>
                <a:off x="4128195" y="4769949"/>
                <a:ext cx="116919" cy="220949"/>
              </a:xfrm>
              <a:custGeom>
                <a:avLst/>
                <a:gdLst>
                  <a:gd name="T0" fmla="*/ 0 w 364"/>
                  <a:gd name="T1" fmla="*/ 0 h 884"/>
                  <a:gd name="T2" fmla="*/ 0 w 364"/>
                  <a:gd name="T3" fmla="*/ 492 h 884"/>
                  <a:gd name="T4" fmla="*/ 0 w 364"/>
                  <a:gd name="T5" fmla="*/ 884 h 884"/>
                  <a:gd name="T6" fmla="*/ 364 w 364"/>
                  <a:gd name="T7" fmla="*/ 884 h 884"/>
                  <a:gd name="T8" fmla="*/ 364 w 364"/>
                  <a:gd name="T9" fmla="*/ 347 h 884"/>
                  <a:gd name="T10" fmla="*/ 364 w 364"/>
                  <a:gd name="T11" fmla="*/ 0 h 884"/>
                  <a:gd name="T12" fmla="*/ 0 w 36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364" h="884">
                    <a:moveTo>
                      <a:pt x="0" y="0"/>
                    </a:moveTo>
                    <a:lnTo>
                      <a:pt x="0" y="492"/>
                    </a:lnTo>
                    <a:lnTo>
                      <a:pt x="0" y="884"/>
                    </a:lnTo>
                    <a:lnTo>
                      <a:pt x="364" y="884"/>
                    </a:lnTo>
                    <a:lnTo>
                      <a:pt x="364" y="347"/>
                    </a:lnTo>
                    <a:lnTo>
                      <a:pt x="364"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28" name="Freeform 13"/>
              <p:cNvSpPr>
                <a:spLocks/>
              </p:cNvSpPr>
              <p:nvPr/>
            </p:nvSpPr>
            <p:spPr bwMode="auto">
              <a:xfrm>
                <a:off x="4268561" y="4408532"/>
                <a:ext cx="116919" cy="582366"/>
              </a:xfrm>
              <a:custGeom>
                <a:avLst/>
                <a:gdLst>
                  <a:gd name="T0" fmla="*/ 0 w 364"/>
                  <a:gd name="T1" fmla="*/ 0 h 2330"/>
                  <a:gd name="T2" fmla="*/ 0 w 364"/>
                  <a:gd name="T3" fmla="*/ 1765 h 2330"/>
                  <a:gd name="T4" fmla="*/ 0 w 364"/>
                  <a:gd name="T5" fmla="*/ 2330 h 2330"/>
                  <a:gd name="T6" fmla="*/ 364 w 364"/>
                  <a:gd name="T7" fmla="*/ 2330 h 2330"/>
                  <a:gd name="T8" fmla="*/ 364 w 364"/>
                  <a:gd name="T9" fmla="*/ 1621 h 2330"/>
                  <a:gd name="T10" fmla="*/ 364 w 364"/>
                  <a:gd name="T11" fmla="*/ 0 h 2330"/>
                  <a:gd name="T12" fmla="*/ 0 w 364"/>
                  <a:gd name="T13" fmla="*/ 0 h 2330"/>
                </a:gdLst>
                <a:ahLst/>
                <a:cxnLst>
                  <a:cxn ang="0">
                    <a:pos x="T0" y="T1"/>
                  </a:cxn>
                  <a:cxn ang="0">
                    <a:pos x="T2" y="T3"/>
                  </a:cxn>
                  <a:cxn ang="0">
                    <a:pos x="T4" y="T5"/>
                  </a:cxn>
                  <a:cxn ang="0">
                    <a:pos x="T6" y="T7"/>
                  </a:cxn>
                  <a:cxn ang="0">
                    <a:pos x="T8" y="T9"/>
                  </a:cxn>
                  <a:cxn ang="0">
                    <a:pos x="T10" y="T11"/>
                  </a:cxn>
                  <a:cxn ang="0">
                    <a:pos x="T12" y="T13"/>
                  </a:cxn>
                </a:cxnLst>
                <a:rect l="0" t="0" r="r" b="b"/>
                <a:pathLst>
                  <a:path w="364" h="2330">
                    <a:moveTo>
                      <a:pt x="0" y="0"/>
                    </a:moveTo>
                    <a:lnTo>
                      <a:pt x="0" y="1765"/>
                    </a:lnTo>
                    <a:lnTo>
                      <a:pt x="0" y="2330"/>
                    </a:lnTo>
                    <a:lnTo>
                      <a:pt x="364" y="2330"/>
                    </a:lnTo>
                    <a:lnTo>
                      <a:pt x="364" y="1621"/>
                    </a:lnTo>
                    <a:lnTo>
                      <a:pt x="364" y="0"/>
                    </a:lnTo>
                    <a:lnTo>
                      <a:pt x="0" y="0"/>
                    </a:lnTo>
                    <a:close/>
                  </a:path>
                </a:pathLst>
              </a:custGeom>
              <a:solidFill>
                <a:schemeClr val="accent4">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sp>
          <p:nvSpPr>
            <p:cNvPr id="185" name="Freeform 156"/>
            <p:cNvSpPr>
              <a:spLocks/>
            </p:cNvSpPr>
            <p:nvPr/>
          </p:nvSpPr>
          <p:spPr bwMode="auto">
            <a:xfrm>
              <a:off x="2727589" y="3491566"/>
              <a:ext cx="293717" cy="497749"/>
            </a:xfrm>
            <a:custGeom>
              <a:avLst/>
              <a:gdLst>
                <a:gd name="T0" fmla="*/ 0 w 108"/>
                <a:gd name="T1" fmla="*/ 0 h 185"/>
                <a:gd name="T2" fmla="*/ 0 w 108"/>
                <a:gd name="T3" fmla="*/ 143 h 185"/>
                <a:gd name="T4" fmla="*/ 41 w 108"/>
                <a:gd name="T5" fmla="*/ 185 h 185"/>
                <a:gd name="T6" fmla="*/ 108 w 108"/>
                <a:gd name="T7" fmla="*/ 185 h 185"/>
                <a:gd name="T8" fmla="*/ 108 w 108"/>
                <a:gd name="T9" fmla="*/ 0 h 185"/>
                <a:gd name="T10" fmla="*/ 0 w 108"/>
                <a:gd name="T11" fmla="*/ 0 h 185"/>
              </a:gdLst>
              <a:ahLst/>
              <a:cxnLst>
                <a:cxn ang="0">
                  <a:pos x="T0" y="T1"/>
                </a:cxn>
                <a:cxn ang="0">
                  <a:pos x="T2" y="T3"/>
                </a:cxn>
                <a:cxn ang="0">
                  <a:pos x="T4" y="T5"/>
                </a:cxn>
                <a:cxn ang="0">
                  <a:pos x="T6" y="T7"/>
                </a:cxn>
                <a:cxn ang="0">
                  <a:pos x="T8" y="T9"/>
                </a:cxn>
                <a:cxn ang="0">
                  <a:pos x="T10" y="T11"/>
                </a:cxn>
              </a:cxnLst>
              <a:rect l="0" t="0" r="r" b="b"/>
              <a:pathLst>
                <a:path w="108" h="185">
                  <a:moveTo>
                    <a:pt x="0" y="0"/>
                  </a:moveTo>
                  <a:cubicBezTo>
                    <a:pt x="0" y="143"/>
                    <a:pt x="0" y="143"/>
                    <a:pt x="0" y="143"/>
                  </a:cubicBezTo>
                  <a:cubicBezTo>
                    <a:pt x="0" y="166"/>
                    <a:pt x="18" y="185"/>
                    <a:pt x="41" y="185"/>
                  </a:cubicBezTo>
                  <a:cubicBezTo>
                    <a:pt x="108" y="185"/>
                    <a:pt x="108" y="185"/>
                    <a:pt x="108" y="185"/>
                  </a:cubicBezTo>
                  <a:cubicBezTo>
                    <a:pt x="108" y="0"/>
                    <a:pt x="108" y="0"/>
                    <a:pt x="108" y="0"/>
                  </a:cubicBezTo>
                  <a:lnTo>
                    <a:pt x="0" y="0"/>
                  </a:lnTo>
                  <a:close/>
                </a:path>
              </a:pathLst>
            </a:custGeom>
            <a:solidFill>
              <a:schemeClr val="tx1">
                <a:alpha val="1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187" name="Rectangle 152"/>
            <p:cNvSpPr>
              <a:spLocks noChangeArrowheads="1"/>
            </p:cNvSpPr>
            <p:nvPr/>
          </p:nvSpPr>
          <p:spPr bwMode="auto">
            <a:xfrm>
              <a:off x="3520822" y="3848727"/>
              <a:ext cx="54532" cy="26804"/>
            </a:xfrm>
            <a:prstGeom prst="rect">
              <a:avLst/>
            </a:prstGeom>
            <a:solidFill>
              <a:schemeClr val="accent1">
                <a:lumMod val="75000"/>
              </a:schemeClr>
            </a:solidFill>
            <a:ln>
              <a:noFill/>
            </a:ln>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188" name="Group 187"/>
            <p:cNvGrpSpPr/>
            <p:nvPr/>
          </p:nvGrpSpPr>
          <p:grpSpPr>
            <a:xfrm>
              <a:off x="2085125" y="2001830"/>
              <a:ext cx="622300" cy="1060450"/>
              <a:chOff x="2085125" y="2001830"/>
              <a:chExt cx="622300" cy="1060450"/>
            </a:xfrm>
          </p:grpSpPr>
          <p:grpSp>
            <p:nvGrpSpPr>
              <p:cNvPr id="205" name="Group 204"/>
              <p:cNvGrpSpPr/>
              <p:nvPr/>
            </p:nvGrpSpPr>
            <p:grpSpPr>
              <a:xfrm>
                <a:off x="2085125" y="2001830"/>
                <a:ext cx="622300" cy="1060450"/>
                <a:chOff x="2633663" y="2827338"/>
                <a:chExt cx="622300" cy="1060450"/>
              </a:xfrm>
            </p:grpSpPr>
            <p:sp>
              <p:nvSpPr>
                <p:cNvPr id="213" name="AutoShape 4"/>
                <p:cNvSpPr>
                  <a:spLocks noChangeAspect="1" noChangeArrowheads="1" noTextEdit="1"/>
                </p:cNvSpPr>
                <p:nvPr/>
              </p:nvSpPr>
              <p:spPr bwMode="auto">
                <a:xfrm>
                  <a:off x="2636838" y="2830513"/>
                  <a:ext cx="619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4" name="Freeform 213"/>
                <p:cNvSpPr>
                  <a:spLocks/>
                </p:cNvSpPr>
                <p:nvPr/>
              </p:nvSpPr>
              <p:spPr bwMode="auto">
                <a:xfrm>
                  <a:off x="2633663" y="2827338"/>
                  <a:ext cx="619125" cy="1057275"/>
                </a:xfrm>
                <a:custGeom>
                  <a:avLst/>
                  <a:gdLst>
                    <a:gd name="T0" fmla="*/ 165 w 165"/>
                    <a:gd name="T1" fmla="*/ 271 h 282"/>
                    <a:gd name="T2" fmla="*/ 154 w 165"/>
                    <a:gd name="T3" fmla="*/ 282 h 282"/>
                    <a:gd name="T4" fmla="*/ 11 w 165"/>
                    <a:gd name="T5" fmla="*/ 282 h 282"/>
                    <a:gd name="T6" fmla="*/ 0 w 165"/>
                    <a:gd name="T7" fmla="*/ 271 h 282"/>
                    <a:gd name="T8" fmla="*/ 0 w 165"/>
                    <a:gd name="T9" fmla="*/ 11 h 282"/>
                    <a:gd name="T10" fmla="*/ 11 w 165"/>
                    <a:gd name="T11" fmla="*/ 0 h 282"/>
                    <a:gd name="T12" fmla="*/ 154 w 165"/>
                    <a:gd name="T13" fmla="*/ 0 h 282"/>
                    <a:gd name="T14" fmla="*/ 165 w 165"/>
                    <a:gd name="T15" fmla="*/ 11 h 282"/>
                    <a:gd name="T16" fmla="*/ 165 w 165"/>
                    <a:gd name="T17"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82">
                      <a:moveTo>
                        <a:pt x="165" y="271"/>
                      </a:moveTo>
                      <a:cubicBezTo>
                        <a:pt x="165" y="277"/>
                        <a:pt x="160" y="282"/>
                        <a:pt x="154" y="282"/>
                      </a:cubicBezTo>
                      <a:cubicBezTo>
                        <a:pt x="11" y="282"/>
                        <a:pt x="11" y="282"/>
                        <a:pt x="11" y="282"/>
                      </a:cubicBezTo>
                      <a:cubicBezTo>
                        <a:pt x="5" y="282"/>
                        <a:pt x="0" y="277"/>
                        <a:pt x="0" y="271"/>
                      </a:cubicBezTo>
                      <a:cubicBezTo>
                        <a:pt x="0" y="11"/>
                        <a:pt x="0" y="11"/>
                        <a:pt x="0" y="11"/>
                      </a:cubicBezTo>
                      <a:cubicBezTo>
                        <a:pt x="0" y="5"/>
                        <a:pt x="5" y="0"/>
                        <a:pt x="11" y="0"/>
                      </a:cubicBezTo>
                      <a:cubicBezTo>
                        <a:pt x="154" y="0"/>
                        <a:pt x="154" y="0"/>
                        <a:pt x="154" y="0"/>
                      </a:cubicBezTo>
                      <a:cubicBezTo>
                        <a:pt x="160" y="0"/>
                        <a:pt x="165" y="5"/>
                        <a:pt x="165" y="11"/>
                      </a:cubicBezTo>
                      <a:lnTo>
                        <a:pt x="165" y="27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15" name="Rectangle 214"/>
                <p:cNvSpPr>
                  <a:spLocks noChangeArrowheads="1"/>
                </p:cNvSpPr>
                <p:nvPr/>
              </p:nvSpPr>
              <p:spPr bwMode="auto">
                <a:xfrm>
                  <a:off x="2692401" y="2887663"/>
                  <a:ext cx="500063" cy="831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nvGrpSpPr>
              <p:cNvPr id="206" name="Group 205"/>
              <p:cNvGrpSpPr/>
              <p:nvPr/>
            </p:nvGrpSpPr>
            <p:grpSpPr>
              <a:xfrm>
                <a:off x="2218740" y="2247900"/>
                <a:ext cx="354597" cy="534479"/>
                <a:chOff x="2218740" y="2436133"/>
                <a:chExt cx="354597" cy="346246"/>
              </a:xfrm>
            </p:grpSpPr>
            <p:cxnSp>
              <p:nvCxnSpPr>
                <p:cNvPr id="210" name="Straight Connector 209"/>
                <p:cNvCxnSpPr/>
                <p:nvPr/>
              </p:nvCxnSpPr>
              <p:spPr>
                <a:xfrm flipV="1">
                  <a:off x="2218740" y="2511606"/>
                  <a:ext cx="179356" cy="270773"/>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2407387" y="2436133"/>
                  <a:ext cx="165950" cy="62773"/>
                </a:xfrm>
                <a:prstGeom prst="line">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2218740" y="2511868"/>
                <a:ext cx="354597" cy="277042"/>
                <a:chOff x="2218740" y="2436133"/>
                <a:chExt cx="354597" cy="346246"/>
              </a:xfrm>
            </p:grpSpPr>
            <p:cxnSp>
              <p:nvCxnSpPr>
                <p:cNvPr id="208" name="Straight Connector 207"/>
                <p:cNvCxnSpPr/>
                <p:nvPr/>
              </p:nvCxnSpPr>
              <p:spPr>
                <a:xfrm flipV="1">
                  <a:off x="2218740" y="2511606"/>
                  <a:ext cx="179356" cy="270773"/>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2407387" y="2436133"/>
                  <a:ext cx="165950" cy="62773"/>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89" name="Rectangle 188"/>
            <p:cNvSpPr/>
            <p:nvPr/>
          </p:nvSpPr>
          <p:spPr>
            <a:xfrm>
              <a:off x="3021306" y="3540382"/>
              <a:ext cx="594297" cy="448933"/>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90" name="Rectangle 189"/>
            <p:cNvSpPr/>
            <p:nvPr/>
          </p:nvSpPr>
          <p:spPr>
            <a:xfrm>
              <a:off x="2727590" y="3205679"/>
              <a:ext cx="888014" cy="285887"/>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93" name="Group 192"/>
            <p:cNvGrpSpPr/>
            <p:nvPr/>
          </p:nvGrpSpPr>
          <p:grpSpPr>
            <a:xfrm>
              <a:off x="2820227" y="2916140"/>
              <a:ext cx="1452950" cy="996361"/>
              <a:chOff x="2820227" y="2916140"/>
              <a:chExt cx="1452950" cy="996361"/>
            </a:xfrm>
          </p:grpSpPr>
          <p:sp>
            <p:nvSpPr>
              <p:cNvPr id="194" name="Rectangle 193"/>
              <p:cNvSpPr/>
              <p:nvPr/>
            </p:nvSpPr>
            <p:spPr>
              <a:xfrm>
                <a:off x="2882307" y="2977130"/>
                <a:ext cx="1353227" cy="860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195" name="Freeform 151"/>
              <p:cNvSpPr>
                <a:spLocks noEditPoints="1"/>
              </p:cNvSpPr>
              <p:nvPr/>
            </p:nvSpPr>
            <p:spPr bwMode="auto">
              <a:xfrm>
                <a:off x="2820227" y="2916140"/>
                <a:ext cx="1452950" cy="996361"/>
              </a:xfrm>
              <a:custGeom>
                <a:avLst/>
                <a:gdLst>
                  <a:gd name="T0" fmla="*/ 0 w 662"/>
                  <a:gd name="T1" fmla="*/ 29 h 453"/>
                  <a:gd name="T2" fmla="*/ 0 w 662"/>
                  <a:gd name="T3" fmla="*/ 424 h 453"/>
                  <a:gd name="T4" fmla="*/ 30 w 662"/>
                  <a:gd name="T5" fmla="*/ 453 h 453"/>
                  <a:gd name="T6" fmla="*/ 633 w 662"/>
                  <a:gd name="T7" fmla="*/ 453 h 453"/>
                  <a:gd name="T8" fmla="*/ 662 w 662"/>
                  <a:gd name="T9" fmla="*/ 424 h 453"/>
                  <a:gd name="T10" fmla="*/ 662 w 662"/>
                  <a:gd name="T11" fmla="*/ 29 h 453"/>
                  <a:gd name="T12" fmla="*/ 633 w 662"/>
                  <a:gd name="T13" fmla="*/ 0 h 453"/>
                  <a:gd name="T14" fmla="*/ 30 w 662"/>
                  <a:gd name="T15" fmla="*/ 0 h 453"/>
                  <a:gd name="T16" fmla="*/ 0 w 662"/>
                  <a:gd name="T17" fmla="*/ 29 h 453"/>
                  <a:gd name="T18" fmla="*/ 631 w 662"/>
                  <a:gd name="T19" fmla="*/ 31 h 453"/>
                  <a:gd name="T20" fmla="*/ 631 w 662"/>
                  <a:gd name="T21" fmla="*/ 406 h 453"/>
                  <a:gd name="T22" fmla="*/ 32 w 662"/>
                  <a:gd name="T23" fmla="*/ 406 h 453"/>
                  <a:gd name="T24" fmla="*/ 32 w 662"/>
                  <a:gd name="T25" fmla="*/ 31 h 453"/>
                  <a:gd name="T26" fmla="*/ 631 w 662"/>
                  <a:gd name="T27" fmla="*/ 3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2" h="453">
                    <a:moveTo>
                      <a:pt x="0" y="29"/>
                    </a:moveTo>
                    <a:cubicBezTo>
                      <a:pt x="0" y="424"/>
                      <a:pt x="0" y="424"/>
                      <a:pt x="0" y="424"/>
                    </a:cubicBezTo>
                    <a:cubicBezTo>
                      <a:pt x="0" y="440"/>
                      <a:pt x="13" y="453"/>
                      <a:pt x="30" y="453"/>
                    </a:cubicBezTo>
                    <a:cubicBezTo>
                      <a:pt x="633" y="453"/>
                      <a:pt x="633" y="453"/>
                      <a:pt x="633" y="453"/>
                    </a:cubicBezTo>
                    <a:cubicBezTo>
                      <a:pt x="649" y="453"/>
                      <a:pt x="662" y="440"/>
                      <a:pt x="662" y="424"/>
                    </a:cubicBezTo>
                    <a:cubicBezTo>
                      <a:pt x="662" y="29"/>
                      <a:pt x="662" y="29"/>
                      <a:pt x="662" y="29"/>
                    </a:cubicBezTo>
                    <a:cubicBezTo>
                      <a:pt x="662" y="13"/>
                      <a:pt x="649" y="0"/>
                      <a:pt x="633" y="0"/>
                    </a:cubicBezTo>
                    <a:cubicBezTo>
                      <a:pt x="30" y="0"/>
                      <a:pt x="30" y="0"/>
                      <a:pt x="30" y="0"/>
                    </a:cubicBezTo>
                    <a:cubicBezTo>
                      <a:pt x="13" y="0"/>
                      <a:pt x="0" y="13"/>
                      <a:pt x="0" y="29"/>
                    </a:cubicBezTo>
                    <a:close/>
                    <a:moveTo>
                      <a:pt x="631" y="31"/>
                    </a:moveTo>
                    <a:cubicBezTo>
                      <a:pt x="631" y="406"/>
                      <a:pt x="631" y="406"/>
                      <a:pt x="631" y="406"/>
                    </a:cubicBezTo>
                    <a:cubicBezTo>
                      <a:pt x="32" y="406"/>
                      <a:pt x="32" y="406"/>
                      <a:pt x="32" y="406"/>
                    </a:cubicBezTo>
                    <a:cubicBezTo>
                      <a:pt x="32" y="31"/>
                      <a:pt x="32" y="31"/>
                      <a:pt x="32" y="31"/>
                    </a:cubicBezTo>
                    <a:lnTo>
                      <a:pt x="631" y="31"/>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nvGrpSpPr>
              <p:cNvPr id="196" name="Group 195"/>
              <p:cNvGrpSpPr/>
              <p:nvPr/>
            </p:nvGrpSpPr>
            <p:grpSpPr>
              <a:xfrm>
                <a:off x="3229306" y="3087267"/>
                <a:ext cx="626463" cy="627891"/>
                <a:chOff x="3891087" y="2654847"/>
                <a:chExt cx="803150" cy="804981"/>
              </a:xfrm>
            </p:grpSpPr>
            <p:sp>
              <p:nvSpPr>
                <p:cNvPr id="197" name="Oval 196"/>
                <p:cNvSpPr/>
                <p:nvPr/>
              </p:nvSpPr>
              <p:spPr>
                <a:xfrm>
                  <a:off x="3913431" y="2679022"/>
                  <a:ext cx="780806" cy="780806"/>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nvGrpSpPr>
                <p:cNvPr id="198" name="Group 197"/>
                <p:cNvGrpSpPr/>
                <p:nvPr/>
              </p:nvGrpSpPr>
              <p:grpSpPr>
                <a:xfrm>
                  <a:off x="3891087" y="2654847"/>
                  <a:ext cx="777873" cy="777873"/>
                  <a:chOff x="-7970836" y="1513467"/>
                  <a:chExt cx="4489451" cy="4489450"/>
                </a:xfrm>
              </p:grpSpPr>
              <p:sp>
                <p:nvSpPr>
                  <p:cNvPr id="199" name="Freeform 18"/>
                  <p:cNvSpPr>
                    <a:spLocks/>
                  </p:cNvSpPr>
                  <p:nvPr/>
                </p:nvSpPr>
                <p:spPr bwMode="auto">
                  <a:xfrm>
                    <a:off x="-6698706" y="1513467"/>
                    <a:ext cx="2483632" cy="2258135"/>
                  </a:xfrm>
                  <a:custGeom>
                    <a:avLst/>
                    <a:gdLst>
                      <a:gd name="T0" fmla="*/ 657 w 657"/>
                      <a:gd name="T1" fmla="*/ 154 h 598"/>
                      <a:gd name="T2" fmla="*/ 255 w 657"/>
                      <a:gd name="T3" fmla="*/ 0 h 598"/>
                      <a:gd name="T4" fmla="*/ 0 w 657"/>
                      <a:gd name="T5" fmla="*/ 57 h 598"/>
                      <a:gd name="T6" fmla="*/ 255 w 657"/>
                      <a:gd name="T7" fmla="*/ 598 h 598"/>
                      <a:gd name="T8" fmla="*/ 657 w 657"/>
                      <a:gd name="T9" fmla="*/ 154 h 598"/>
                    </a:gdLst>
                    <a:ahLst/>
                    <a:cxnLst>
                      <a:cxn ang="0">
                        <a:pos x="T0" y="T1"/>
                      </a:cxn>
                      <a:cxn ang="0">
                        <a:pos x="T2" y="T3"/>
                      </a:cxn>
                      <a:cxn ang="0">
                        <a:pos x="T4" y="T5"/>
                      </a:cxn>
                      <a:cxn ang="0">
                        <a:pos x="T6" y="T7"/>
                      </a:cxn>
                      <a:cxn ang="0">
                        <a:pos x="T8" y="T9"/>
                      </a:cxn>
                    </a:cxnLst>
                    <a:rect l="0" t="0" r="r" b="b"/>
                    <a:pathLst>
                      <a:path w="657" h="598">
                        <a:moveTo>
                          <a:pt x="657" y="154"/>
                        </a:moveTo>
                        <a:cubicBezTo>
                          <a:pt x="551" y="58"/>
                          <a:pt x="410" y="0"/>
                          <a:pt x="255" y="0"/>
                        </a:cubicBezTo>
                        <a:cubicBezTo>
                          <a:pt x="164" y="0"/>
                          <a:pt x="78" y="20"/>
                          <a:pt x="0" y="57"/>
                        </a:cubicBezTo>
                        <a:cubicBezTo>
                          <a:pt x="255" y="598"/>
                          <a:pt x="255" y="598"/>
                          <a:pt x="255" y="598"/>
                        </a:cubicBezTo>
                        <a:lnTo>
                          <a:pt x="657" y="154"/>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0" name="Freeform 19"/>
                  <p:cNvSpPr>
                    <a:spLocks/>
                  </p:cNvSpPr>
                  <p:nvPr/>
                </p:nvSpPr>
                <p:spPr bwMode="auto">
                  <a:xfrm>
                    <a:off x="-5727698" y="2089730"/>
                    <a:ext cx="2078038" cy="1665288"/>
                  </a:xfrm>
                  <a:custGeom>
                    <a:avLst/>
                    <a:gdLst>
                      <a:gd name="T0" fmla="*/ 554 w 554"/>
                      <a:gd name="T1" fmla="*/ 217 h 444"/>
                      <a:gd name="T2" fmla="*/ 402 w 554"/>
                      <a:gd name="T3" fmla="*/ 0 h 444"/>
                      <a:gd name="T4" fmla="*/ 0 w 554"/>
                      <a:gd name="T5" fmla="*/ 444 h 444"/>
                      <a:gd name="T6" fmla="*/ 554 w 554"/>
                      <a:gd name="T7" fmla="*/ 217 h 444"/>
                    </a:gdLst>
                    <a:ahLst/>
                    <a:cxnLst>
                      <a:cxn ang="0">
                        <a:pos x="T0" y="T1"/>
                      </a:cxn>
                      <a:cxn ang="0">
                        <a:pos x="T2" y="T3"/>
                      </a:cxn>
                      <a:cxn ang="0">
                        <a:pos x="T4" y="T5"/>
                      </a:cxn>
                      <a:cxn ang="0">
                        <a:pos x="T6" y="T7"/>
                      </a:cxn>
                    </a:cxnLst>
                    <a:rect l="0" t="0" r="r" b="b"/>
                    <a:pathLst>
                      <a:path w="554" h="444">
                        <a:moveTo>
                          <a:pt x="554" y="217"/>
                        </a:moveTo>
                        <a:cubicBezTo>
                          <a:pt x="520" y="134"/>
                          <a:pt x="468" y="60"/>
                          <a:pt x="402" y="0"/>
                        </a:cubicBezTo>
                        <a:cubicBezTo>
                          <a:pt x="0" y="444"/>
                          <a:pt x="0" y="444"/>
                          <a:pt x="0" y="444"/>
                        </a:cubicBezTo>
                        <a:lnTo>
                          <a:pt x="554" y="217"/>
                        </a:lnTo>
                        <a:close/>
                      </a:path>
                    </a:pathLst>
                  </a:custGeom>
                  <a:solidFill>
                    <a:srgbClr val="002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1" name="Freeform 20"/>
                  <p:cNvSpPr>
                    <a:spLocks/>
                  </p:cNvSpPr>
                  <p:nvPr/>
                </p:nvSpPr>
                <p:spPr bwMode="auto">
                  <a:xfrm>
                    <a:off x="-7970836" y="1726192"/>
                    <a:ext cx="2243138" cy="3605213"/>
                  </a:xfrm>
                  <a:custGeom>
                    <a:avLst/>
                    <a:gdLst>
                      <a:gd name="T0" fmla="*/ 343 w 598"/>
                      <a:gd name="T1" fmla="*/ 0 h 961"/>
                      <a:gd name="T2" fmla="*/ 0 w 598"/>
                      <a:gd name="T3" fmla="*/ 541 h 961"/>
                      <a:gd name="T4" fmla="*/ 172 w 598"/>
                      <a:gd name="T5" fmla="*/ 961 h 961"/>
                      <a:gd name="T6" fmla="*/ 598 w 598"/>
                      <a:gd name="T7" fmla="*/ 541 h 961"/>
                      <a:gd name="T8" fmla="*/ 343 w 598"/>
                      <a:gd name="T9" fmla="*/ 0 h 961"/>
                    </a:gdLst>
                    <a:ahLst/>
                    <a:cxnLst>
                      <a:cxn ang="0">
                        <a:pos x="T0" y="T1"/>
                      </a:cxn>
                      <a:cxn ang="0">
                        <a:pos x="T2" y="T3"/>
                      </a:cxn>
                      <a:cxn ang="0">
                        <a:pos x="T4" y="T5"/>
                      </a:cxn>
                      <a:cxn ang="0">
                        <a:pos x="T6" y="T7"/>
                      </a:cxn>
                      <a:cxn ang="0">
                        <a:pos x="T8" y="T9"/>
                      </a:cxn>
                    </a:cxnLst>
                    <a:rect l="0" t="0" r="r" b="b"/>
                    <a:pathLst>
                      <a:path w="598" h="961">
                        <a:moveTo>
                          <a:pt x="343" y="0"/>
                        </a:moveTo>
                        <a:cubicBezTo>
                          <a:pt x="140" y="96"/>
                          <a:pt x="0" y="302"/>
                          <a:pt x="0" y="541"/>
                        </a:cubicBezTo>
                        <a:cubicBezTo>
                          <a:pt x="0" y="705"/>
                          <a:pt x="65" y="853"/>
                          <a:pt x="172" y="961"/>
                        </a:cubicBezTo>
                        <a:cubicBezTo>
                          <a:pt x="598" y="541"/>
                          <a:pt x="598" y="541"/>
                          <a:pt x="598" y="541"/>
                        </a:cubicBezTo>
                        <a:lnTo>
                          <a:pt x="343"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2" name="Freeform 21"/>
                  <p:cNvSpPr>
                    <a:spLocks/>
                  </p:cNvSpPr>
                  <p:nvPr/>
                </p:nvSpPr>
                <p:spPr bwMode="auto">
                  <a:xfrm>
                    <a:off x="-5727698" y="2904117"/>
                    <a:ext cx="2246313" cy="850900"/>
                  </a:xfrm>
                  <a:custGeom>
                    <a:avLst/>
                    <a:gdLst>
                      <a:gd name="T0" fmla="*/ 0 w 599"/>
                      <a:gd name="T1" fmla="*/ 227 h 227"/>
                      <a:gd name="T2" fmla="*/ 599 w 599"/>
                      <a:gd name="T3" fmla="*/ 227 h 227"/>
                      <a:gd name="T4" fmla="*/ 554 w 599"/>
                      <a:gd name="T5" fmla="*/ 0 h 227"/>
                      <a:gd name="T6" fmla="*/ 0 w 599"/>
                      <a:gd name="T7" fmla="*/ 227 h 227"/>
                    </a:gdLst>
                    <a:ahLst/>
                    <a:cxnLst>
                      <a:cxn ang="0">
                        <a:pos x="T0" y="T1"/>
                      </a:cxn>
                      <a:cxn ang="0">
                        <a:pos x="T2" y="T3"/>
                      </a:cxn>
                      <a:cxn ang="0">
                        <a:pos x="T4" y="T5"/>
                      </a:cxn>
                      <a:cxn ang="0">
                        <a:pos x="T6" y="T7"/>
                      </a:cxn>
                    </a:cxnLst>
                    <a:rect l="0" t="0" r="r" b="b"/>
                    <a:pathLst>
                      <a:path w="599" h="227">
                        <a:moveTo>
                          <a:pt x="0" y="227"/>
                        </a:moveTo>
                        <a:cubicBezTo>
                          <a:pt x="599" y="227"/>
                          <a:pt x="599" y="227"/>
                          <a:pt x="599" y="227"/>
                        </a:cubicBezTo>
                        <a:cubicBezTo>
                          <a:pt x="599" y="147"/>
                          <a:pt x="583" y="70"/>
                          <a:pt x="554" y="0"/>
                        </a:cubicBezTo>
                        <a:lnTo>
                          <a:pt x="0" y="227"/>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3" name="Freeform 22"/>
                  <p:cNvSpPr>
                    <a:spLocks/>
                  </p:cNvSpPr>
                  <p:nvPr/>
                </p:nvSpPr>
                <p:spPr bwMode="auto">
                  <a:xfrm>
                    <a:off x="-7326311" y="3755017"/>
                    <a:ext cx="1598613" cy="2003425"/>
                  </a:xfrm>
                  <a:custGeom>
                    <a:avLst/>
                    <a:gdLst>
                      <a:gd name="T0" fmla="*/ 0 w 426"/>
                      <a:gd name="T1" fmla="*/ 420 h 534"/>
                      <a:gd name="T2" fmla="*/ 155 w 426"/>
                      <a:gd name="T3" fmla="*/ 534 h 534"/>
                      <a:gd name="T4" fmla="*/ 426 w 426"/>
                      <a:gd name="T5" fmla="*/ 0 h 534"/>
                      <a:gd name="T6" fmla="*/ 0 w 426"/>
                      <a:gd name="T7" fmla="*/ 420 h 534"/>
                    </a:gdLst>
                    <a:ahLst/>
                    <a:cxnLst>
                      <a:cxn ang="0">
                        <a:pos x="T0" y="T1"/>
                      </a:cxn>
                      <a:cxn ang="0">
                        <a:pos x="T2" y="T3"/>
                      </a:cxn>
                      <a:cxn ang="0">
                        <a:pos x="T4" y="T5"/>
                      </a:cxn>
                      <a:cxn ang="0">
                        <a:pos x="T6" y="T7"/>
                      </a:cxn>
                    </a:cxnLst>
                    <a:rect l="0" t="0" r="r" b="b"/>
                    <a:pathLst>
                      <a:path w="426" h="534">
                        <a:moveTo>
                          <a:pt x="0" y="420"/>
                        </a:moveTo>
                        <a:cubicBezTo>
                          <a:pt x="45" y="466"/>
                          <a:pt x="97" y="505"/>
                          <a:pt x="155" y="534"/>
                        </a:cubicBezTo>
                        <a:cubicBezTo>
                          <a:pt x="426" y="0"/>
                          <a:pt x="426" y="0"/>
                          <a:pt x="426" y="0"/>
                        </a:cubicBezTo>
                        <a:lnTo>
                          <a:pt x="0" y="420"/>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sp>
                <p:nvSpPr>
                  <p:cNvPr id="204" name="Freeform 23"/>
                  <p:cNvSpPr>
                    <a:spLocks/>
                  </p:cNvSpPr>
                  <p:nvPr/>
                </p:nvSpPr>
                <p:spPr bwMode="auto">
                  <a:xfrm>
                    <a:off x="-6743698" y="3755017"/>
                    <a:ext cx="3262313" cy="2247900"/>
                  </a:xfrm>
                  <a:custGeom>
                    <a:avLst/>
                    <a:gdLst>
                      <a:gd name="T0" fmla="*/ 0 w 870"/>
                      <a:gd name="T1" fmla="*/ 534 h 599"/>
                      <a:gd name="T2" fmla="*/ 271 w 870"/>
                      <a:gd name="T3" fmla="*/ 599 h 599"/>
                      <a:gd name="T4" fmla="*/ 870 w 870"/>
                      <a:gd name="T5" fmla="*/ 0 h 599"/>
                      <a:gd name="T6" fmla="*/ 271 w 870"/>
                      <a:gd name="T7" fmla="*/ 0 h 599"/>
                      <a:gd name="T8" fmla="*/ 0 w 870"/>
                      <a:gd name="T9" fmla="*/ 534 h 599"/>
                    </a:gdLst>
                    <a:ahLst/>
                    <a:cxnLst>
                      <a:cxn ang="0">
                        <a:pos x="T0" y="T1"/>
                      </a:cxn>
                      <a:cxn ang="0">
                        <a:pos x="T2" y="T3"/>
                      </a:cxn>
                      <a:cxn ang="0">
                        <a:pos x="T4" y="T5"/>
                      </a:cxn>
                      <a:cxn ang="0">
                        <a:pos x="T6" y="T7"/>
                      </a:cxn>
                      <a:cxn ang="0">
                        <a:pos x="T8" y="T9"/>
                      </a:cxn>
                    </a:cxnLst>
                    <a:rect l="0" t="0" r="r" b="b"/>
                    <a:pathLst>
                      <a:path w="870" h="599">
                        <a:moveTo>
                          <a:pt x="0" y="534"/>
                        </a:moveTo>
                        <a:cubicBezTo>
                          <a:pt x="82" y="576"/>
                          <a:pt x="174" y="599"/>
                          <a:pt x="271" y="599"/>
                        </a:cubicBezTo>
                        <a:cubicBezTo>
                          <a:pt x="602" y="599"/>
                          <a:pt x="870" y="331"/>
                          <a:pt x="870" y="0"/>
                        </a:cubicBezTo>
                        <a:cubicBezTo>
                          <a:pt x="271" y="0"/>
                          <a:pt x="271" y="0"/>
                          <a:pt x="271" y="0"/>
                        </a:cubicBezTo>
                        <a:lnTo>
                          <a:pt x="0" y="53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314"/>
                    <a:endParaRPr lang="fr-FR" dirty="0">
                      <a:solidFill>
                        <a:srgbClr val="000000"/>
                      </a:solidFill>
                    </a:endParaRPr>
                  </a:p>
                </p:txBody>
              </p:sp>
            </p:grpSp>
          </p:grpSp>
        </p:grpSp>
      </p:grpSp>
      <p:sp>
        <p:nvSpPr>
          <p:cNvPr id="191" name="Parallelogram 190"/>
          <p:cNvSpPr/>
          <p:nvPr/>
        </p:nvSpPr>
        <p:spPr>
          <a:xfrm rot="5400000">
            <a:off x="5759232" y="1939413"/>
            <a:ext cx="719026" cy="161411"/>
          </a:xfrm>
          <a:prstGeom prst="parallelogram">
            <a:avLst>
              <a:gd name="adj" fmla="val 7081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192" name="Rectangle 191"/>
          <p:cNvSpPr/>
          <p:nvPr/>
        </p:nvSpPr>
        <p:spPr>
          <a:xfrm>
            <a:off x="6038040" y="1660605"/>
            <a:ext cx="606888" cy="604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1" name="Parallelogram 230"/>
          <p:cNvSpPr/>
          <p:nvPr/>
        </p:nvSpPr>
        <p:spPr>
          <a:xfrm rot="5400000">
            <a:off x="5759232" y="2693567"/>
            <a:ext cx="719026" cy="161411"/>
          </a:xfrm>
          <a:prstGeom prst="parallelogram">
            <a:avLst>
              <a:gd name="adj" fmla="val 708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2" name="Rectangle 231"/>
          <p:cNvSpPr/>
          <p:nvPr/>
        </p:nvSpPr>
        <p:spPr>
          <a:xfrm>
            <a:off x="6038040" y="2414759"/>
            <a:ext cx="606888" cy="60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i="1" dirty="0">
              <a:solidFill>
                <a:srgbClr val="FFFFFF"/>
              </a:solidFill>
              <a:latin typeface="Segoe UI Light"/>
            </a:endParaRPr>
          </a:p>
        </p:txBody>
      </p:sp>
      <p:sp>
        <p:nvSpPr>
          <p:cNvPr id="234" name="Parallelogram 233"/>
          <p:cNvSpPr/>
          <p:nvPr/>
        </p:nvSpPr>
        <p:spPr>
          <a:xfrm rot="5400000">
            <a:off x="5759232" y="3447721"/>
            <a:ext cx="719026" cy="161411"/>
          </a:xfrm>
          <a:prstGeom prst="parallelogram">
            <a:avLst>
              <a:gd name="adj" fmla="val 7081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5" name="Rectangle 234"/>
          <p:cNvSpPr/>
          <p:nvPr/>
        </p:nvSpPr>
        <p:spPr>
          <a:xfrm>
            <a:off x="6038040" y="3168912"/>
            <a:ext cx="606888" cy="60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37" name="Parallelogram 236"/>
          <p:cNvSpPr/>
          <p:nvPr/>
        </p:nvSpPr>
        <p:spPr>
          <a:xfrm rot="5400000">
            <a:off x="5759232" y="4201874"/>
            <a:ext cx="719026" cy="161411"/>
          </a:xfrm>
          <a:prstGeom prst="parallelogram">
            <a:avLst>
              <a:gd name="adj" fmla="val 70812"/>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38" name="Rectangle 237"/>
          <p:cNvSpPr/>
          <p:nvPr/>
        </p:nvSpPr>
        <p:spPr>
          <a:xfrm>
            <a:off x="6038040" y="3923066"/>
            <a:ext cx="606888" cy="604720"/>
          </a:xfrm>
          <a:prstGeom prst="rect">
            <a:avLst/>
          </a:prstGeom>
          <a:solidFill>
            <a:srgbClr val="6821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240" name="Parallelogram 239"/>
          <p:cNvSpPr/>
          <p:nvPr/>
        </p:nvSpPr>
        <p:spPr>
          <a:xfrm rot="5400000">
            <a:off x="5759232" y="4956028"/>
            <a:ext cx="719026" cy="161411"/>
          </a:xfrm>
          <a:prstGeom prst="parallelogram">
            <a:avLst>
              <a:gd name="adj" fmla="val 708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372" dirty="0">
              <a:solidFill>
                <a:srgbClr val="68217A"/>
              </a:solidFill>
            </a:endParaRPr>
          </a:p>
        </p:txBody>
      </p:sp>
      <p:sp>
        <p:nvSpPr>
          <p:cNvPr id="241" name="Rectangle 240"/>
          <p:cNvSpPr/>
          <p:nvPr/>
        </p:nvSpPr>
        <p:spPr>
          <a:xfrm>
            <a:off x="6038040" y="4677220"/>
            <a:ext cx="606888" cy="604720"/>
          </a:xfrm>
          <a:prstGeom prst="rect">
            <a:avLst/>
          </a:prstGeom>
          <a:solidFill>
            <a:srgbClr val="DC3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endParaRPr lang="fr-FR" sz="1765" dirty="0">
              <a:solidFill>
                <a:srgbClr val="FFFFFF"/>
              </a:solidFill>
              <a:latin typeface="Segoe UI Light"/>
            </a:endParaRPr>
          </a:p>
        </p:txBody>
      </p:sp>
      <p:sp>
        <p:nvSpPr>
          <p:cNvPr id="130" name="Title 1"/>
          <p:cNvSpPr>
            <a:spLocks noGrp="1"/>
          </p:cNvSpPr>
          <p:nvPr>
            <p:ph type="title"/>
          </p:nvPr>
        </p:nvSpPr>
        <p:spPr/>
        <p:txBody>
          <a:bodyPr/>
          <a:lstStyle/>
          <a:p>
            <a:r>
              <a:rPr lang="fr-FR" dirty="0" smtClean="0"/>
              <a:t>Repousser les limites</a:t>
            </a:r>
            <a:endParaRPr lang="fr-FR" dirty="0"/>
          </a:p>
        </p:txBody>
      </p:sp>
      <p:sp>
        <p:nvSpPr>
          <p:cNvPr id="87" name="Rectangle 86"/>
          <p:cNvSpPr/>
          <p:nvPr/>
        </p:nvSpPr>
        <p:spPr>
          <a:xfrm>
            <a:off x="6644928" y="1660605"/>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Performance</a:t>
            </a:r>
            <a:r>
              <a:rPr lang="fr-FR" sz="1961" dirty="0">
                <a:solidFill>
                  <a:srgbClr val="FFFFFF"/>
                </a:solidFill>
                <a:latin typeface="Segoe UI Light"/>
              </a:rPr>
              <a:t> des technologies in-Memory, révolutionnez votre business</a:t>
            </a:r>
          </a:p>
        </p:txBody>
      </p:sp>
      <p:sp>
        <p:nvSpPr>
          <p:cNvPr id="88" name="Rectangle 87"/>
          <p:cNvSpPr/>
          <p:nvPr/>
        </p:nvSpPr>
        <p:spPr>
          <a:xfrm>
            <a:off x="6644928" y="2414759"/>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Haute disponibilité</a:t>
            </a:r>
            <a:r>
              <a:rPr lang="fr-FR" sz="1961" dirty="0">
                <a:solidFill>
                  <a:srgbClr val="FFFFFF"/>
                </a:solidFill>
                <a:latin typeface="Segoe UI Light"/>
              </a:rPr>
              <a:t> et </a:t>
            </a:r>
            <a:r>
              <a:rPr lang="fr-FR" sz="1961" b="1" dirty="0">
                <a:solidFill>
                  <a:srgbClr val="FFFFFF"/>
                </a:solidFill>
                <a:latin typeface="Segoe UI Light"/>
              </a:rPr>
              <a:t>scénarios de reprise</a:t>
            </a:r>
            <a:r>
              <a:rPr lang="fr-FR" sz="1961" dirty="0">
                <a:solidFill>
                  <a:srgbClr val="FFFFFF"/>
                </a:solidFill>
                <a:latin typeface="Segoe UI Light"/>
              </a:rPr>
              <a:t>,</a:t>
            </a:r>
            <a:br>
              <a:rPr lang="fr-FR" sz="1961" dirty="0">
                <a:solidFill>
                  <a:srgbClr val="FFFFFF"/>
                </a:solidFill>
                <a:latin typeface="Segoe UI Light"/>
              </a:rPr>
            </a:br>
            <a:r>
              <a:rPr lang="fr-FR" sz="1961" dirty="0">
                <a:solidFill>
                  <a:srgbClr val="FFFFFF"/>
                </a:solidFill>
                <a:latin typeface="Segoe UI Light"/>
              </a:rPr>
              <a:t>de nouvelles possibilités</a:t>
            </a:r>
            <a:endParaRPr lang="fr-FR" sz="1961" i="1" dirty="0">
              <a:solidFill>
                <a:srgbClr val="FFFFFF"/>
              </a:solidFill>
              <a:latin typeface="Segoe UI Light"/>
            </a:endParaRPr>
          </a:p>
        </p:txBody>
      </p:sp>
      <p:sp>
        <p:nvSpPr>
          <p:cNvPr id="89" name="Rectangle 88"/>
          <p:cNvSpPr/>
          <p:nvPr/>
        </p:nvSpPr>
        <p:spPr>
          <a:xfrm>
            <a:off x="6644928" y="3168912"/>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b="1" dirty="0">
                <a:solidFill>
                  <a:srgbClr val="FFFFFF"/>
                </a:solidFill>
                <a:latin typeface="Segoe UI Light"/>
              </a:rPr>
              <a:t>Applications Critiques </a:t>
            </a:r>
            <a:r>
              <a:rPr lang="fr-FR" sz="1961" dirty="0">
                <a:solidFill>
                  <a:srgbClr val="FFFFFF"/>
                </a:solidFill>
                <a:latin typeface="Segoe UI Light"/>
              </a:rPr>
              <a:t>dans le Cloud</a:t>
            </a:r>
          </a:p>
        </p:txBody>
      </p:sp>
      <p:sp>
        <p:nvSpPr>
          <p:cNvPr id="90" name="Rectangle 89"/>
          <p:cNvSpPr/>
          <p:nvPr/>
        </p:nvSpPr>
        <p:spPr>
          <a:xfrm>
            <a:off x="6644928" y="3923066"/>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Faîtes parler les données, </a:t>
            </a:r>
            <a:r>
              <a:rPr lang="fr-FR" sz="1961" b="1" i="1" dirty="0">
                <a:solidFill>
                  <a:srgbClr val="FFFFFF"/>
                </a:solidFill>
                <a:latin typeface="Segoe UI Light"/>
              </a:rPr>
              <a:t>toutes </a:t>
            </a:r>
            <a:r>
              <a:rPr lang="fr-FR" sz="1961" b="1" dirty="0">
                <a:solidFill>
                  <a:srgbClr val="FFFFFF"/>
                </a:solidFill>
                <a:latin typeface="Segoe UI Light"/>
              </a:rPr>
              <a:t>les données</a:t>
            </a:r>
          </a:p>
        </p:txBody>
      </p:sp>
      <p:sp>
        <p:nvSpPr>
          <p:cNvPr id="91" name="Rectangle 90"/>
          <p:cNvSpPr/>
          <p:nvPr/>
        </p:nvSpPr>
        <p:spPr>
          <a:xfrm>
            <a:off x="6644928" y="4677220"/>
            <a:ext cx="5547074" cy="6047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89642" rIns="89642" bIns="89642" numCol="1" spcCol="0" rtlCol="0" fromWordArt="0" anchor="ctr" anchorCtr="0" forceAA="0" compatLnSpc="1">
            <a:prstTxWarp prst="textNoShape">
              <a:avLst/>
            </a:prstTxWarp>
            <a:noAutofit/>
          </a:bodyPr>
          <a:lstStyle/>
          <a:p>
            <a:pPr defTabSz="914314">
              <a:lnSpc>
                <a:spcPct val="90000"/>
              </a:lnSpc>
              <a:spcAft>
                <a:spcPts val="588"/>
              </a:spcAft>
            </a:pPr>
            <a:r>
              <a:rPr lang="fr-FR" sz="1961" dirty="0">
                <a:solidFill>
                  <a:srgbClr val="FFFFFF"/>
                </a:solidFill>
                <a:latin typeface="Segoe UI Light"/>
              </a:rPr>
              <a:t>Des informations en </a:t>
            </a:r>
            <a:r>
              <a:rPr lang="fr-FR" sz="1961" b="1" dirty="0">
                <a:solidFill>
                  <a:srgbClr val="FFFFFF"/>
                </a:solidFill>
                <a:latin typeface="Segoe UI Light"/>
              </a:rPr>
              <a:t>temps réel, pour tous</a:t>
            </a:r>
            <a:r>
              <a:rPr lang="fr-FR" sz="1961" dirty="0">
                <a:solidFill>
                  <a:srgbClr val="FFFFFF"/>
                </a:solidFill>
                <a:latin typeface="Segoe UI Light"/>
              </a:rPr>
              <a:t>, simplement</a:t>
            </a:r>
          </a:p>
        </p:txBody>
      </p:sp>
    </p:spTree>
    <p:extLst>
      <p:ext uri="{BB962C8B-B14F-4D97-AF65-F5344CB8AC3E}">
        <p14:creationId xmlns:p14="http://schemas.microsoft.com/office/powerpoint/2010/main" val="1724620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44"/>
            <a:ext cx="12193557" cy="68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487"/>
            <a:ext cx="12192000" cy="3984110"/>
          </a:xfrm>
          <a:prstGeom prst="rect">
            <a:avLst/>
          </a:prstGeom>
          <a:gradFill>
            <a:gsLst>
              <a:gs pos="0">
                <a:schemeClr val="accent1">
                  <a:lumMod val="75000"/>
                  <a:alpha val="86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en-US" sz="1568" dirty="0">
              <a:solidFill>
                <a:srgbClr val="68217A"/>
              </a:solidFill>
            </a:endParaRPr>
          </a:p>
        </p:txBody>
      </p:sp>
      <p:grpSp>
        <p:nvGrpSpPr>
          <p:cNvPr id="4" name="Group 3"/>
          <p:cNvGrpSpPr/>
          <p:nvPr/>
        </p:nvGrpSpPr>
        <p:grpSpPr>
          <a:xfrm>
            <a:off x="427760" y="246647"/>
            <a:ext cx="8846206" cy="2332110"/>
            <a:chOff x="798286" y="651453"/>
            <a:chExt cx="9023591" cy="2378874"/>
          </a:xfrm>
        </p:grpSpPr>
        <p:sp>
          <p:nvSpPr>
            <p:cNvPr id="3" name="TextBox 2"/>
            <p:cNvSpPr txBox="1"/>
            <p:nvPr/>
          </p:nvSpPr>
          <p:spPr>
            <a:xfrm>
              <a:off x="798286" y="651453"/>
              <a:ext cx="7928774" cy="1569660"/>
            </a:xfrm>
            <a:prstGeom prst="rect">
              <a:avLst/>
            </a:prstGeom>
            <a:noFill/>
          </p:spPr>
          <p:txBody>
            <a:bodyPr wrap="none" rtlCol="0">
              <a:spAutoFit/>
            </a:bodyPr>
            <a:lstStyle/>
            <a:p>
              <a:pPr defTabSz="914314"/>
              <a:r>
                <a:rPr lang="en-US" sz="9411" b="1" dirty="0">
                  <a:solidFill>
                    <a:srgbClr val="FFFFFF"/>
                  </a:solidFill>
                </a:rPr>
                <a:t>REPOUSSER</a:t>
              </a:r>
              <a:r>
                <a:rPr lang="en-US" sz="3529" b="1" dirty="0">
                  <a:solidFill>
                    <a:srgbClr val="FFFFFF"/>
                  </a:solidFill>
                </a:rPr>
                <a:t> LES</a:t>
              </a:r>
            </a:p>
          </p:txBody>
        </p:sp>
        <p:sp>
          <p:nvSpPr>
            <p:cNvPr id="6" name="TextBox 5"/>
            <p:cNvSpPr txBox="1"/>
            <p:nvPr/>
          </p:nvSpPr>
          <p:spPr>
            <a:xfrm>
              <a:off x="6730966" y="2014664"/>
              <a:ext cx="3090911" cy="1015663"/>
            </a:xfrm>
            <a:prstGeom prst="rect">
              <a:avLst/>
            </a:prstGeom>
            <a:noFill/>
          </p:spPr>
          <p:txBody>
            <a:bodyPr wrap="none" rtlCol="0">
              <a:spAutoFit/>
            </a:bodyPr>
            <a:lstStyle/>
            <a:p>
              <a:pPr defTabSz="914314"/>
              <a:r>
                <a:rPr lang="en-US" sz="5882" b="1" dirty="0">
                  <a:solidFill>
                    <a:srgbClr val="FFFFFF"/>
                  </a:solidFill>
                </a:rPr>
                <a:t>LIMITES</a:t>
              </a:r>
            </a:p>
          </p:txBody>
        </p:sp>
      </p:grpSp>
    </p:spTree>
    <p:extLst>
      <p:ext uri="{BB962C8B-B14F-4D97-AF65-F5344CB8AC3E}">
        <p14:creationId xmlns:p14="http://schemas.microsoft.com/office/powerpoint/2010/main" val="3601815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42" presetClass="path" presetSubtype="0" decel="100000" fill="hold" nodeType="withEffect">
                                  <p:stCondLst>
                                    <p:cond delay="0"/>
                                  </p:stCondLst>
                                  <p:childTnLst>
                                    <p:animMotion origin="layout" path="M -4.69049E-6 -1.73134E-6 L -4.69049E-6 0.57159 " pathEditMode="relative" rAng="0" ptsTypes="AA">
                                      <p:cBhvr>
                                        <p:cTn id="9" dur="2000" spd="-100000" fill="hold"/>
                                        <p:tgtEl>
                                          <p:spTgt spid="4"/>
                                        </p:tgtEl>
                                        <p:attrNameLst>
                                          <p:attrName>ppt_x</p:attrName>
                                          <p:attrName>ppt_y</p:attrName>
                                        </p:attrNameLst>
                                      </p:cBhvr>
                                      <p:rCtr x="0" y="28568"/>
                                    </p:animMotion>
                                  </p:childTnLst>
                                </p:cTn>
                              </p:par>
                              <p:par>
                                <p:cTn id="10" presetID="10" presetClass="entr" presetSubtype="0" fill="hold" grpId="0" nodeType="withEffect">
                                  <p:stCondLst>
                                    <p:cond delay="7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487"/>
            <a:ext cx="12193557" cy="6853915"/>
            <a:chOff x="0" y="0"/>
            <a:chExt cx="12438063" cy="699135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438063" cy="698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0" y="0"/>
              <a:ext cx="12436475" cy="4064000"/>
            </a:xfrm>
            <a:prstGeom prst="rect">
              <a:avLst/>
            </a:prstGeom>
            <a:gradFill>
              <a:gsLst>
                <a:gs pos="0">
                  <a:schemeClr val="accent1">
                    <a:lumMod val="75000"/>
                    <a:alpha val="86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156"/>
            <a:ext cx="12193557" cy="68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582260" y="1153882"/>
            <a:ext cx="1120531" cy="1120531"/>
            <a:chOff x="8382000" y="1303523"/>
            <a:chExt cx="1143000" cy="1143000"/>
          </a:xfrm>
        </p:grpSpPr>
        <p:sp>
          <p:nvSpPr>
            <p:cNvPr id="9" name="Teardrop 8"/>
            <p:cNvSpPr/>
            <p:nvPr/>
          </p:nvSpPr>
          <p:spPr>
            <a:xfrm rot="8100000">
              <a:off x="8382000" y="1303523"/>
              <a:ext cx="1143000" cy="1143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7" name="Oval 6"/>
            <p:cNvSpPr/>
            <p:nvPr/>
          </p:nvSpPr>
          <p:spPr>
            <a:xfrm>
              <a:off x="8636000" y="1557523"/>
              <a:ext cx="635000" cy="6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sp>
        <p:nvSpPr>
          <p:cNvPr id="18" name="Title 1"/>
          <p:cNvSpPr>
            <a:spLocks noGrp="1"/>
          </p:cNvSpPr>
          <p:nvPr>
            <p:ph type="title"/>
          </p:nvPr>
        </p:nvSpPr>
        <p:spPr>
          <a:xfrm>
            <a:off x="4156081" y="191964"/>
            <a:ext cx="7923089" cy="927809"/>
          </a:xfrm>
        </p:spPr>
        <p:txBody>
          <a:bodyPr anchor="ctr"/>
          <a:lstStyle/>
          <a:p>
            <a:pPr algn="ctr"/>
            <a:r>
              <a:rPr lang="fr-FR" sz="4705" dirty="0">
                <a:solidFill>
                  <a:srgbClr val="FFFFFF"/>
                </a:solidFill>
                <a:latin typeface="Segoe UI"/>
              </a:rPr>
              <a:t>Jusqu’où irez-</a:t>
            </a:r>
            <a:r>
              <a:rPr lang="fr-FR" sz="4705" b="1" dirty="0">
                <a:solidFill>
                  <a:srgbClr val="FFFFFF"/>
                </a:solidFill>
                <a:latin typeface="Segoe UI"/>
              </a:rPr>
              <a:t>VOUS </a:t>
            </a:r>
            <a:r>
              <a:rPr lang="fr-FR" sz="4705" dirty="0">
                <a:solidFill>
                  <a:srgbClr val="FFFFFF"/>
                </a:solidFill>
                <a:latin typeface="Segoe UI"/>
              </a:rPr>
              <a:t>?</a:t>
            </a:r>
            <a:endParaRPr lang="fr-FR" sz="4705" dirty="0">
              <a:latin typeface="+mn-lt"/>
            </a:endParaRPr>
          </a:p>
        </p:txBody>
      </p:sp>
    </p:spTree>
    <p:extLst>
      <p:ext uri="{BB962C8B-B14F-4D97-AF65-F5344CB8AC3E}">
        <p14:creationId xmlns:p14="http://schemas.microsoft.com/office/powerpoint/2010/main" val="3881312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nodeType="withEffect">
                                  <p:stCondLst>
                                    <p:cond delay="0"/>
                                  </p:stCondLst>
                                  <p:childTnLst>
                                    <p:animScale>
                                      <p:cBhvr>
                                        <p:cTn id="6" dur="1000" fill="hold"/>
                                        <p:tgtEl>
                                          <p:spTgt spid="11"/>
                                        </p:tgtEl>
                                      </p:cBhvr>
                                      <p:by x="200000" y="200000"/>
                                    </p:animScale>
                                  </p:childTnLst>
                                </p:cTn>
                              </p:par>
                              <p:par>
                                <p:cTn id="7" presetID="35" presetClass="path" presetSubtype="0" accel="50000" decel="50000" fill="hold" nodeType="withEffect">
                                  <p:stCondLst>
                                    <p:cond delay="0"/>
                                  </p:stCondLst>
                                  <p:childTnLst>
                                    <p:animMotion origin="layout" path="M 2.31869E-6 3.72051E-6 L -0.10802 0.09619 " pathEditMode="relative" rAng="0" ptsTypes="AA">
                                      <p:cBhvr>
                                        <p:cTn id="8" dur="1000" fill="hold"/>
                                        <p:tgtEl>
                                          <p:spTgt spid="11"/>
                                        </p:tgtEl>
                                        <p:attrNameLst>
                                          <p:attrName>ppt_x</p:attrName>
                                          <p:attrName>ppt_y</p:attrName>
                                        </p:attrNameLst>
                                      </p:cBhvr>
                                      <p:rCtr x="-5401" y="4809"/>
                                    </p:animMotion>
                                  </p:childTnLst>
                                </p:cTn>
                              </p:par>
                              <p:par>
                                <p:cTn id="9" presetID="10" presetClass="entr" presetSubtype="0" fill="hold" nodeType="withEffect">
                                  <p:stCondLst>
                                    <p:cond delay="75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50" fill="hold"/>
                                        <p:tgtEl>
                                          <p:spTgt spid="10"/>
                                        </p:tgtEl>
                                        <p:attrNameLst>
                                          <p:attrName>ppt_w</p:attrName>
                                        </p:attrNameLst>
                                      </p:cBhvr>
                                      <p:tavLst>
                                        <p:tav tm="0">
                                          <p:val>
                                            <p:fltVal val="0"/>
                                          </p:val>
                                        </p:tav>
                                        <p:tav tm="100000">
                                          <p:val>
                                            <p:strVal val="#ppt_w"/>
                                          </p:val>
                                        </p:tav>
                                      </p:tavLst>
                                    </p:anim>
                                    <p:anim calcmode="lin" valueType="num">
                                      <p:cBhvr>
                                        <p:cTn id="16" dur="250" fill="hold"/>
                                        <p:tgtEl>
                                          <p:spTgt spid="10"/>
                                        </p:tgtEl>
                                        <p:attrNameLst>
                                          <p:attrName>ppt_h</p:attrName>
                                        </p:attrNameLst>
                                      </p:cBhvr>
                                      <p:tavLst>
                                        <p:tav tm="0">
                                          <p:val>
                                            <p:fltVal val="0"/>
                                          </p:val>
                                        </p:tav>
                                        <p:tav tm="100000">
                                          <p:val>
                                            <p:strVal val="#ppt_h"/>
                                          </p:val>
                                        </p:tav>
                                      </p:tavLst>
                                    </p:anim>
                                    <p:animEffect transition="in" filter="fade">
                                      <p:cBhvr>
                                        <p:cTn id="17" dur="250"/>
                                        <p:tgtEl>
                                          <p:spTgt spid="10"/>
                                        </p:tgtEl>
                                      </p:cBhvr>
                                    </p:animEffect>
                                  </p:childTnLst>
                                </p:cTn>
                              </p:par>
                              <p:par>
                                <p:cTn id="18" presetID="6" presetClass="emph" presetSubtype="0" accel="50000" decel="50000" autoRev="1" fill="hold" nodeType="withEffect">
                                  <p:stCondLst>
                                    <p:cond delay="200"/>
                                  </p:stCondLst>
                                  <p:childTnLst>
                                    <p:animScale>
                                      <p:cBhvr>
                                        <p:cTn id="19" dur="130" fill="hold"/>
                                        <p:tgtEl>
                                          <p:spTgt spid="10"/>
                                        </p:tgtEl>
                                      </p:cBhvr>
                                      <p:by x="110000" y="110000"/>
                                    </p:animScale>
                                  </p:childTnLst>
                                </p:cTn>
                              </p:par>
                            </p:childTnLst>
                          </p:cTn>
                        </p:par>
                        <p:par>
                          <p:cTn id="20" fill="hold">
                            <p:stCondLst>
                              <p:cond delay="171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487"/>
            <a:ext cx="12193557" cy="6853915"/>
            <a:chOff x="0" y="0"/>
            <a:chExt cx="12438063" cy="699135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438063" cy="698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0" y="0"/>
              <a:ext cx="12436475" cy="4064000"/>
            </a:xfrm>
            <a:prstGeom prst="rect">
              <a:avLst/>
            </a:prstGeom>
            <a:gradFill>
              <a:gsLst>
                <a:gs pos="0">
                  <a:schemeClr val="accent1">
                    <a:lumMod val="75000"/>
                    <a:alpha val="86000"/>
                  </a:schemeClr>
                </a:gs>
                <a:gs pos="100000">
                  <a:srgbClr val="FFFF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156"/>
            <a:ext cx="12193557" cy="68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582260" y="1153882"/>
            <a:ext cx="1120531" cy="1120531"/>
            <a:chOff x="8382000" y="1303523"/>
            <a:chExt cx="1143000" cy="1143000"/>
          </a:xfrm>
        </p:grpSpPr>
        <p:sp>
          <p:nvSpPr>
            <p:cNvPr id="9" name="Teardrop 8"/>
            <p:cNvSpPr/>
            <p:nvPr/>
          </p:nvSpPr>
          <p:spPr>
            <a:xfrm rot="8100000">
              <a:off x="8382000" y="1303523"/>
              <a:ext cx="1143000" cy="114300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sp>
          <p:nvSpPr>
            <p:cNvPr id="7" name="Oval 6"/>
            <p:cNvSpPr/>
            <p:nvPr/>
          </p:nvSpPr>
          <p:spPr>
            <a:xfrm>
              <a:off x="8636000" y="1557523"/>
              <a:ext cx="635000" cy="6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44821" rIns="89642" bIns="44821" numCol="1" spcCol="0" rtlCol="0" fromWordArt="0" anchor="t" anchorCtr="0" forceAA="0" compatLnSpc="1">
              <a:prstTxWarp prst="textNoShape">
                <a:avLst/>
              </a:prstTxWarp>
              <a:noAutofit/>
            </a:bodyPr>
            <a:lstStyle/>
            <a:p>
              <a:pPr algn="ctr" defTabSz="914314"/>
              <a:endParaRPr lang="fr-FR" sz="1568" dirty="0">
                <a:solidFill>
                  <a:srgbClr val="68217A"/>
                </a:solidFill>
              </a:endParaRPr>
            </a:p>
          </p:txBody>
        </p:sp>
      </p:grpSp>
      <p:sp>
        <p:nvSpPr>
          <p:cNvPr id="18" name="Title 1"/>
          <p:cNvSpPr>
            <a:spLocks noGrp="1"/>
          </p:cNvSpPr>
          <p:nvPr>
            <p:ph type="title"/>
          </p:nvPr>
        </p:nvSpPr>
        <p:spPr>
          <a:xfrm>
            <a:off x="4156081" y="191964"/>
            <a:ext cx="7923089" cy="927809"/>
          </a:xfrm>
        </p:spPr>
        <p:txBody>
          <a:bodyPr anchor="ctr"/>
          <a:lstStyle/>
          <a:p>
            <a:pPr algn="ctr"/>
            <a:r>
              <a:rPr lang="fr-FR" sz="4705" dirty="0">
                <a:latin typeface="+mn-lt"/>
              </a:rPr>
              <a:t>Déjà de </a:t>
            </a:r>
            <a:r>
              <a:rPr lang="fr-FR" sz="4705" b="1" dirty="0">
                <a:latin typeface="+mn-lt"/>
              </a:rPr>
              <a:t>belles histoires </a:t>
            </a:r>
            <a:r>
              <a:rPr lang="fr-FR" sz="4705" dirty="0">
                <a:latin typeface="+mn-lt"/>
              </a:rPr>
              <a:t>?</a:t>
            </a:r>
            <a:endParaRPr lang="fr-FR" sz="4705" dirty="0">
              <a:latin typeface="+mn-lt"/>
            </a:endParaRPr>
          </a:p>
        </p:txBody>
      </p:sp>
    </p:spTree>
    <p:extLst>
      <p:ext uri="{BB962C8B-B14F-4D97-AF65-F5344CB8AC3E}">
        <p14:creationId xmlns:p14="http://schemas.microsoft.com/office/powerpoint/2010/main" val="23560015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5" y="413179"/>
            <a:ext cx="12190271" cy="6031644"/>
            <a:chOff x="882" y="420967"/>
            <a:chExt cx="12434711" cy="6152591"/>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 y="420967"/>
              <a:ext cx="12434711" cy="6152591"/>
            </a:xfrm>
            <a:prstGeom prst="rect">
              <a:avLst/>
            </a:prstGeom>
          </p:spPr>
        </p:pic>
        <p:sp>
          <p:nvSpPr>
            <p:cNvPr id="7" name="Rectangle 6"/>
            <p:cNvSpPr/>
            <p:nvPr/>
          </p:nvSpPr>
          <p:spPr>
            <a:xfrm>
              <a:off x="576000" y="2680466"/>
              <a:ext cx="3400058" cy="847660"/>
            </a:xfrm>
            <a:prstGeom prst="rect">
              <a:avLst/>
            </a:prstGeom>
            <a:solidFill>
              <a:srgbClr val="7EAE00"/>
            </a:solidFill>
          </p:spPr>
          <p:txBody>
            <a:bodyPr wrap="none">
              <a:spAutoFit/>
            </a:bodyPr>
            <a:lstStyle/>
            <a:p>
              <a:pPr defTabSz="914225"/>
              <a:r>
                <a:rPr lang="fr-FR" sz="2400" dirty="0">
                  <a:solidFill>
                    <a:prstClr val="white"/>
                  </a:solidFill>
                  <a:latin typeface="Segoe UI Light" panose="020B0502040204020203" pitchFamily="34" charset="0"/>
                  <a:cs typeface="Segoe UI Light" panose="020B0502040204020203" pitchFamily="34" charset="0"/>
                </a:rPr>
                <a:t>Rendez-vous ici</a:t>
              </a:r>
            </a:p>
            <a:p>
              <a:pPr defTabSz="914225"/>
              <a:r>
                <a:rPr lang="fr-FR" sz="2400" dirty="0">
                  <a:solidFill>
                    <a:prstClr val="white"/>
                  </a:solidFill>
                  <a:latin typeface="Segoe UI Light" panose="020B0502040204020203" pitchFamily="34" charset="0"/>
                  <a:cs typeface="Segoe UI Light" panose="020B0502040204020203" pitchFamily="34" charset="0"/>
                </a:rPr>
                <a:t>http://aka.ms/cloudosref</a:t>
              </a:r>
            </a:p>
          </p:txBody>
        </p:sp>
      </p:grpSp>
    </p:spTree>
    <p:extLst>
      <p:ext uri="{BB962C8B-B14F-4D97-AF65-F5344CB8AC3E}">
        <p14:creationId xmlns:p14="http://schemas.microsoft.com/office/powerpoint/2010/main" val="31337395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2013 Microsoft Corporation. All rights reserved. Microsoft, Windows, Windows Vista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191416150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9245" y="2497976"/>
            <a:ext cx="4393510" cy="1862048"/>
          </a:xfrm>
          <a:prstGeom prst="rect">
            <a:avLst/>
          </a:prstGeom>
          <a:noFill/>
        </p:spPr>
        <p:txBody>
          <a:bodyPr wrap="none" rtlCol="0">
            <a:spAutoFit/>
          </a:bodyPr>
          <a:lstStyle/>
          <a:p>
            <a:pPr algn="ctr"/>
            <a:r>
              <a:rPr lang="fr-FR" sz="11500" dirty="0" smtClean="0">
                <a:solidFill>
                  <a:schemeClr val="bg1"/>
                </a:solidFill>
                <a:latin typeface="+mj-lt"/>
              </a:rPr>
              <a:t>Merci !</a:t>
            </a:r>
            <a:endParaRPr lang="fr-FR" sz="11500" dirty="0">
              <a:solidFill>
                <a:schemeClr val="bg1"/>
              </a:solidFill>
              <a:latin typeface="+mj-lt"/>
            </a:endParaRPr>
          </a:p>
        </p:txBody>
      </p:sp>
    </p:spTree>
    <p:extLst>
      <p:ext uri="{BB962C8B-B14F-4D97-AF65-F5344CB8AC3E}">
        <p14:creationId xmlns:p14="http://schemas.microsoft.com/office/powerpoint/2010/main" val="860220250"/>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8435" y="2430017"/>
            <a:ext cx="6195130" cy="1997966"/>
          </a:xfrm>
          <a:prstGeom prst="rect">
            <a:avLst/>
          </a:prstGeom>
        </p:spPr>
      </p:pic>
    </p:spTree>
    <p:extLst>
      <p:ext uri="{BB962C8B-B14F-4D97-AF65-F5344CB8AC3E}">
        <p14:creationId xmlns:p14="http://schemas.microsoft.com/office/powerpoint/2010/main" val="202429534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34" y="240983"/>
            <a:ext cx="4959409" cy="2419090"/>
          </a:xfrm>
          <a:prstGeom prst="rect">
            <a:avLst/>
          </a:prstGeom>
        </p:spPr>
      </p:pic>
      <p:sp>
        <p:nvSpPr>
          <p:cNvPr id="4" name="TextBox 3"/>
          <p:cNvSpPr txBox="1"/>
          <p:nvPr/>
        </p:nvSpPr>
        <p:spPr>
          <a:xfrm>
            <a:off x="133003" y="3932536"/>
            <a:ext cx="4650504" cy="923330"/>
          </a:xfrm>
          <a:prstGeom prst="rect">
            <a:avLst/>
          </a:prstGeom>
          <a:noFill/>
        </p:spPr>
        <p:txBody>
          <a:bodyPr wrap="none" rtlCol="0">
            <a:spAutoFit/>
          </a:bodyPr>
          <a:lstStyle/>
          <a:p>
            <a:r>
              <a:rPr lang="fr-FR" sz="5400" b="1" dirty="0" smtClean="0">
                <a:solidFill>
                  <a:srgbClr val="8FB03D"/>
                </a:solidFill>
              </a:rPr>
              <a:t>…Paris 2014 ?</a:t>
            </a:r>
            <a:endParaRPr lang="fr-FR" sz="5400" b="1" dirty="0">
              <a:solidFill>
                <a:srgbClr val="8FB03D"/>
              </a:solidFill>
            </a:endParaRPr>
          </a:p>
        </p:txBody>
      </p:sp>
      <p:sp>
        <p:nvSpPr>
          <p:cNvPr id="5" name="TextBox 4"/>
          <p:cNvSpPr txBox="1"/>
          <p:nvPr/>
        </p:nvSpPr>
        <p:spPr>
          <a:xfrm>
            <a:off x="6849687" y="457116"/>
            <a:ext cx="4650504" cy="3250362"/>
          </a:xfrm>
          <a:prstGeom prst="rect">
            <a:avLst/>
          </a:prstGeom>
          <a:noFill/>
        </p:spPr>
        <p:txBody>
          <a:bodyPr wrap="square" numCol="1" rtlCol="0">
            <a:noAutofit/>
          </a:bodyPr>
          <a:lstStyle/>
          <a:p>
            <a:pPr>
              <a:lnSpc>
                <a:spcPct val="150000"/>
              </a:lnSpc>
            </a:pPr>
            <a:r>
              <a:rPr lang="fr-FR" sz="4000" b="1" dirty="0" smtClean="0"/>
              <a:t>+ International</a:t>
            </a:r>
          </a:p>
          <a:p>
            <a:pPr>
              <a:lnSpc>
                <a:spcPct val="150000"/>
              </a:lnSpc>
            </a:pPr>
            <a:r>
              <a:rPr lang="fr-FR" sz="4000" b="1" dirty="0" smtClean="0"/>
              <a:t>+ Technique</a:t>
            </a:r>
          </a:p>
          <a:p>
            <a:pPr>
              <a:lnSpc>
                <a:spcPct val="150000"/>
              </a:lnSpc>
            </a:pPr>
            <a:r>
              <a:rPr lang="fr-FR" sz="4000" b="1" dirty="0" smtClean="0"/>
              <a:t>+ Fun</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187" y="3490657"/>
            <a:ext cx="7234938" cy="2912062"/>
          </a:xfrm>
          <a:prstGeom prst="rect">
            <a:avLst/>
          </a:prstGeom>
        </p:spPr>
      </p:pic>
    </p:spTree>
    <p:extLst>
      <p:ext uri="{BB962C8B-B14F-4D97-AF65-F5344CB8AC3E}">
        <p14:creationId xmlns:p14="http://schemas.microsoft.com/office/powerpoint/2010/main" val="1048580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287">
            <a:off x="1439311" y="568160"/>
            <a:ext cx="7419427" cy="489726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0684">
            <a:off x="5660497" y="842687"/>
            <a:ext cx="6944170" cy="487266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13" y="249382"/>
            <a:ext cx="1643190" cy="2190921"/>
          </a:xfrm>
          <a:prstGeom prst="rect">
            <a:avLst/>
          </a:prstGeom>
        </p:spPr>
      </p:pic>
      <p:sp>
        <p:nvSpPr>
          <p:cNvPr id="12" name="TextBox 11"/>
          <p:cNvSpPr txBox="1"/>
          <p:nvPr/>
        </p:nvSpPr>
        <p:spPr>
          <a:xfrm>
            <a:off x="4937760" y="5520299"/>
            <a:ext cx="2983509" cy="769441"/>
          </a:xfrm>
          <a:prstGeom prst="rect">
            <a:avLst/>
          </a:prstGeom>
          <a:noFill/>
        </p:spPr>
        <p:txBody>
          <a:bodyPr wrap="none" rtlCol="0">
            <a:spAutoFit/>
          </a:bodyPr>
          <a:lstStyle/>
          <a:p>
            <a:r>
              <a:rPr lang="fr-FR" sz="4400" dirty="0" smtClean="0">
                <a:solidFill>
                  <a:srgbClr val="C00000"/>
                </a:solidFill>
              </a:rPr>
              <a:t>40 sessions</a:t>
            </a:r>
            <a:endParaRPr lang="fr-FR" sz="4400" dirty="0">
              <a:solidFill>
                <a:srgbClr val="C00000"/>
              </a:solidFill>
            </a:endParaRPr>
          </a:p>
        </p:txBody>
      </p:sp>
    </p:spTree>
    <p:extLst>
      <p:ext uri="{BB962C8B-B14F-4D97-AF65-F5344CB8AC3E}">
        <p14:creationId xmlns:p14="http://schemas.microsoft.com/office/powerpoint/2010/main" val="10571833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Scale>
                                      <p:cBhvr>
                                        <p:cTn id="1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gtEl>
                                        <p:attrNameLst>
                                          <p:attrName>ppt_x</p:attrName>
                                          <p:attrName>ppt_y</p:attrName>
                                        </p:attrNameLst>
                                      </p:cBhvr>
                                    </p:animMotion>
                                    <p:animEffect transition="in" filter="fade">
                                      <p:cBhvr>
                                        <p:cTn id="15" dur="1000"/>
                                        <p:tgtEl>
                                          <p:spTgt spid="11"/>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13" y="249382"/>
            <a:ext cx="1643190" cy="2190921"/>
          </a:xfrm>
          <a:prstGeom prst="rect">
            <a:avLst/>
          </a:prstGeom>
        </p:spPr>
      </p:pic>
      <p:sp>
        <p:nvSpPr>
          <p:cNvPr id="3" name="TextBox 2"/>
          <p:cNvSpPr txBox="1"/>
          <p:nvPr/>
        </p:nvSpPr>
        <p:spPr>
          <a:xfrm>
            <a:off x="2487168" y="249382"/>
            <a:ext cx="9704832" cy="5614970"/>
          </a:xfrm>
          <a:prstGeom prst="rect">
            <a:avLst/>
          </a:prstGeom>
          <a:noFill/>
        </p:spPr>
        <p:txBody>
          <a:bodyPr wrap="square" numCol="1" rtlCol="0">
            <a:noAutofit/>
          </a:bodyPr>
          <a:lstStyle/>
          <a:p>
            <a:pPr>
              <a:lnSpc>
                <a:spcPct val="150000"/>
              </a:lnSpc>
            </a:pPr>
            <a:r>
              <a:rPr lang="fr-FR" sz="4000" b="1" dirty="0" smtClean="0"/>
              <a:t>Table ronde sur l’agilité</a:t>
            </a:r>
          </a:p>
          <a:p>
            <a:endParaRPr lang="fr-FR" sz="2800" i="1" dirty="0" smtClean="0"/>
          </a:p>
          <a:p>
            <a:r>
              <a:rPr lang="fr-FR" sz="2800" i="1" dirty="0" smtClean="0"/>
              <a:t>	Pitch</a:t>
            </a:r>
          </a:p>
          <a:p>
            <a:endParaRPr lang="fr-FR" sz="2800" i="1" dirty="0"/>
          </a:p>
          <a:p>
            <a:r>
              <a:rPr lang="fr-FR" sz="2800" i="1" dirty="0" smtClean="0"/>
              <a:t>	Intervenants</a:t>
            </a:r>
            <a:endParaRPr lang="fr-FR" sz="2800" i="1" dirty="0"/>
          </a:p>
          <a:p>
            <a:endParaRPr lang="fr-FR" sz="2800" i="1" dirty="0" smtClean="0"/>
          </a:p>
          <a:p>
            <a:endParaRPr lang="fr-FR" sz="2800" i="1" dirty="0"/>
          </a:p>
          <a:p>
            <a:r>
              <a:rPr lang="fr-FR" sz="3600" dirty="0" smtClean="0">
                <a:solidFill>
                  <a:srgbClr val="C00000"/>
                </a:solidFill>
              </a:rPr>
              <a:t>Places limitées, passez sur le stand GUSS</a:t>
            </a:r>
            <a:endParaRPr lang="fr-FR" sz="3200" i="1" dirty="0" smtClean="0">
              <a:solidFill>
                <a:srgbClr val="C00000"/>
              </a:solidFill>
            </a:endParaRPr>
          </a:p>
        </p:txBody>
      </p:sp>
    </p:spTree>
    <p:extLst>
      <p:ext uri="{BB962C8B-B14F-4D97-AF65-F5344CB8AC3E}">
        <p14:creationId xmlns:p14="http://schemas.microsoft.com/office/powerpoint/2010/main" val="19165974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13" y="249382"/>
            <a:ext cx="1643190" cy="2190921"/>
          </a:xfrm>
          <a:prstGeom prst="rect">
            <a:avLst/>
          </a:prstGeom>
        </p:spPr>
      </p:pic>
      <p:sp>
        <p:nvSpPr>
          <p:cNvPr id="5" name="TextBox 4"/>
          <p:cNvSpPr txBox="1"/>
          <p:nvPr/>
        </p:nvSpPr>
        <p:spPr>
          <a:xfrm>
            <a:off x="2487168" y="249382"/>
            <a:ext cx="9704832" cy="5614970"/>
          </a:xfrm>
          <a:prstGeom prst="rect">
            <a:avLst/>
          </a:prstGeom>
          <a:noFill/>
        </p:spPr>
        <p:txBody>
          <a:bodyPr wrap="square" numCol="1" rtlCol="0">
            <a:noAutofit/>
          </a:bodyPr>
          <a:lstStyle/>
          <a:p>
            <a:pPr>
              <a:lnSpc>
                <a:spcPct val="150000"/>
              </a:lnSpc>
            </a:pPr>
            <a:r>
              <a:rPr lang="fr-FR" sz="4000" b="1" dirty="0" smtClean="0"/>
              <a:t>Concours Twitter</a:t>
            </a:r>
          </a:p>
          <a:p>
            <a:r>
              <a:rPr lang="fr-FR" sz="2800" i="1" dirty="0" smtClean="0"/>
              <a:t>Répondez aux questions #JSS2013 et suivez @GUSS_FRANCE</a:t>
            </a:r>
          </a:p>
          <a:p>
            <a:endParaRPr lang="fr-FR" sz="2800" i="1" dirty="0" smtClean="0"/>
          </a:p>
          <a:p>
            <a:pPr>
              <a:lnSpc>
                <a:spcPct val="150000"/>
              </a:lnSpc>
            </a:pPr>
            <a:r>
              <a:rPr lang="fr-FR" sz="4000" b="1" dirty="0" err="1" smtClean="0"/>
              <a:t>LunchBox</a:t>
            </a:r>
            <a:endParaRPr lang="fr-FR" sz="4000" b="1" dirty="0"/>
          </a:p>
          <a:p>
            <a:r>
              <a:rPr lang="fr-FR" sz="2800" i="1" dirty="0" smtClean="0"/>
              <a:t>Donnez votre ticket ou bien cherchez un organisateur</a:t>
            </a:r>
          </a:p>
          <a:p>
            <a:endParaRPr lang="fr-FR" sz="2800" i="1" dirty="0"/>
          </a:p>
          <a:p>
            <a:pPr>
              <a:lnSpc>
                <a:spcPct val="150000"/>
              </a:lnSpc>
            </a:pPr>
            <a:r>
              <a:rPr lang="fr-FR" sz="4000" b="1" dirty="0" err="1" smtClean="0"/>
              <a:t>Announcing</a:t>
            </a:r>
            <a:r>
              <a:rPr lang="fr-FR" sz="4000" b="1" dirty="0" smtClean="0"/>
              <a:t> !</a:t>
            </a:r>
            <a:endParaRPr lang="fr-FR" sz="4000" b="1" dirty="0"/>
          </a:p>
          <a:p>
            <a:r>
              <a:rPr lang="fr-FR" sz="3600" b="1" dirty="0" smtClean="0">
                <a:solidFill>
                  <a:srgbClr val="C00000"/>
                </a:solidFill>
              </a:rPr>
              <a:t>	Tout l’événement est enregistré</a:t>
            </a:r>
            <a:endParaRPr lang="fr-FR" sz="3200" b="1" i="1" dirty="0" smtClean="0">
              <a:solidFill>
                <a:srgbClr val="C00000"/>
              </a:solidFill>
            </a:endParaRPr>
          </a:p>
        </p:txBody>
      </p:sp>
    </p:spTree>
    <p:extLst>
      <p:ext uri="{BB962C8B-B14F-4D97-AF65-F5344CB8AC3E}">
        <p14:creationId xmlns:p14="http://schemas.microsoft.com/office/powerpoint/2010/main" val="19766359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4" y="165439"/>
            <a:ext cx="11247040" cy="657556"/>
          </a:xfrm>
        </p:spPr>
        <p:txBody>
          <a:bodyPr/>
          <a:lstStyle/>
          <a:p>
            <a:r>
              <a:rPr lang="fr-FR" b="1" dirty="0" smtClean="0"/>
              <a:t>Merci à nos sponsors</a:t>
            </a:r>
            <a:endParaRPr lang="fr-FR" b="1" dirty="0"/>
          </a:p>
        </p:txBody>
      </p:sp>
      <p:pic>
        <p:nvPicPr>
          <p:cNvPr id="3" name="Picture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1874" y="822995"/>
            <a:ext cx="9718589" cy="5214580"/>
          </a:xfrm>
          <a:prstGeom prst="rect">
            <a:avLst/>
          </a:prstGeom>
        </p:spPr>
      </p:pic>
    </p:spTree>
    <p:extLst>
      <p:ext uri="{BB962C8B-B14F-4D97-AF65-F5344CB8AC3E}">
        <p14:creationId xmlns:p14="http://schemas.microsoft.com/office/powerpoint/2010/main" val="577630801"/>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485" y="652550"/>
            <a:ext cx="4338624" cy="1107996"/>
          </a:xfrm>
          <a:prstGeom prst="rect">
            <a:avLst/>
          </a:prstGeom>
          <a:noFill/>
        </p:spPr>
        <p:txBody>
          <a:bodyPr wrap="none" rtlCol="0">
            <a:spAutoFit/>
          </a:bodyPr>
          <a:lstStyle/>
          <a:p>
            <a:pPr algn="ctr"/>
            <a:r>
              <a:rPr lang="fr-FR" sz="6600" b="1" dirty="0" smtClean="0">
                <a:solidFill>
                  <a:schemeClr val="bg1"/>
                </a:solidFill>
                <a:latin typeface="+mj-lt"/>
              </a:rPr>
              <a:t>#</a:t>
            </a:r>
            <a:r>
              <a:rPr lang="fr-FR" sz="6600" b="1" dirty="0" err="1" smtClean="0">
                <a:solidFill>
                  <a:schemeClr val="bg1"/>
                </a:solidFill>
                <a:latin typeface="+mj-lt"/>
              </a:rPr>
              <a:t>SQLFamily</a:t>
            </a:r>
            <a:endParaRPr lang="fr-FR" sz="6600" dirty="0">
              <a:solidFill>
                <a:schemeClr val="bg1"/>
              </a:solidFill>
              <a:latin typeface="+mj-lt"/>
            </a:endParaRPr>
          </a:p>
        </p:txBody>
      </p:sp>
      <p:sp>
        <p:nvSpPr>
          <p:cNvPr id="5" name="TextBox 4"/>
          <p:cNvSpPr txBox="1"/>
          <p:nvPr/>
        </p:nvSpPr>
        <p:spPr>
          <a:xfrm>
            <a:off x="780288" y="2121408"/>
            <a:ext cx="10582656" cy="3416320"/>
          </a:xfrm>
          <a:prstGeom prst="rect">
            <a:avLst/>
          </a:prstGeom>
          <a:noFill/>
        </p:spPr>
        <p:txBody>
          <a:bodyPr wrap="square" rtlCol="0">
            <a:spAutoFit/>
          </a:bodyPr>
          <a:lstStyle/>
          <a:p>
            <a:pPr>
              <a:lnSpc>
                <a:spcPct val="150000"/>
              </a:lnSpc>
              <a:tabLst>
                <a:tab pos="1073150" algn="r"/>
                <a:tab pos="1169988" algn="l"/>
              </a:tabLst>
            </a:pPr>
            <a:r>
              <a:rPr lang="fr-FR" sz="3600" b="1" dirty="0" smtClean="0">
                <a:solidFill>
                  <a:schemeClr val="bg1"/>
                </a:solidFill>
              </a:rPr>
              <a:t>2500	</a:t>
            </a:r>
            <a:r>
              <a:rPr lang="fr-FR" sz="3600" dirty="0" smtClean="0">
                <a:solidFill>
                  <a:schemeClr val="bg1"/>
                </a:solidFill>
              </a:rPr>
              <a:t>	personnes référencées depuis 2005</a:t>
            </a:r>
          </a:p>
          <a:p>
            <a:pPr>
              <a:lnSpc>
                <a:spcPct val="150000"/>
              </a:lnSpc>
              <a:tabLst>
                <a:tab pos="1073150" algn="r"/>
                <a:tab pos="1169988" algn="l"/>
              </a:tabLst>
            </a:pPr>
            <a:r>
              <a:rPr lang="fr-FR" sz="3600" dirty="0" smtClean="0">
                <a:solidFill>
                  <a:schemeClr val="bg1"/>
                </a:solidFill>
              </a:rPr>
              <a:t>	</a:t>
            </a:r>
            <a:r>
              <a:rPr lang="fr-FR" sz="3600" b="1" dirty="0" smtClean="0">
                <a:solidFill>
                  <a:schemeClr val="bg1"/>
                </a:solidFill>
              </a:rPr>
              <a:t>900</a:t>
            </a:r>
            <a:r>
              <a:rPr lang="fr-FR" sz="3600" dirty="0" smtClean="0">
                <a:solidFill>
                  <a:schemeClr val="bg1"/>
                </a:solidFill>
              </a:rPr>
              <a:t>	personnes inscrites sur le nouveau site Web</a:t>
            </a:r>
          </a:p>
          <a:p>
            <a:pPr>
              <a:lnSpc>
                <a:spcPct val="150000"/>
              </a:lnSpc>
              <a:tabLst>
                <a:tab pos="1073150" algn="r"/>
                <a:tab pos="1169988" algn="l"/>
              </a:tabLst>
            </a:pPr>
            <a:r>
              <a:rPr lang="fr-FR" sz="3600" dirty="0" smtClean="0">
                <a:solidFill>
                  <a:schemeClr val="bg1"/>
                </a:solidFill>
              </a:rPr>
              <a:t>	</a:t>
            </a:r>
            <a:r>
              <a:rPr lang="fr-FR" sz="3600" b="1" dirty="0" smtClean="0">
                <a:solidFill>
                  <a:schemeClr val="bg1"/>
                </a:solidFill>
              </a:rPr>
              <a:t>600</a:t>
            </a:r>
            <a:r>
              <a:rPr lang="fr-FR" sz="3600" dirty="0" smtClean="0">
                <a:solidFill>
                  <a:schemeClr val="bg1"/>
                </a:solidFill>
              </a:rPr>
              <a:t>	personnes lisent la newsletter tous les mois</a:t>
            </a:r>
          </a:p>
          <a:p>
            <a:pPr>
              <a:lnSpc>
                <a:spcPct val="150000"/>
              </a:lnSpc>
              <a:tabLst>
                <a:tab pos="1073150" algn="r"/>
                <a:tab pos="1169988" algn="l"/>
              </a:tabLst>
            </a:pPr>
            <a:r>
              <a:rPr lang="fr-FR" sz="3600" dirty="0" smtClean="0">
                <a:solidFill>
                  <a:schemeClr val="bg1"/>
                </a:solidFill>
              </a:rPr>
              <a:t>	</a:t>
            </a:r>
            <a:r>
              <a:rPr lang="fr-FR" sz="3600" b="1" dirty="0" smtClean="0">
                <a:solidFill>
                  <a:schemeClr val="bg1"/>
                </a:solidFill>
              </a:rPr>
              <a:t>500</a:t>
            </a:r>
            <a:r>
              <a:rPr lang="fr-FR" sz="3600" dirty="0" smtClean="0">
                <a:solidFill>
                  <a:schemeClr val="bg1"/>
                </a:solidFill>
              </a:rPr>
              <a:t>	personnes viennent aux événements</a:t>
            </a:r>
          </a:p>
        </p:txBody>
      </p:sp>
    </p:spTree>
    <p:extLst>
      <p:ext uri="{BB962C8B-B14F-4D97-AF65-F5344CB8AC3E}">
        <p14:creationId xmlns:p14="http://schemas.microsoft.com/office/powerpoint/2010/main" val="2963162511"/>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1_Office Them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C0504D"/>
      </a:folHlink>
    </a:clrScheme>
    <a:fontScheme name="TechDays 201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_Pitch deck_long version_SEPT2013">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solidFill>
              <a:schemeClr val="accent3"/>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oud and Enterprise Template July 2013" id="{4B4D3566-23A7-4298-B24F-E091AC86EA46}" vid="{4478AA4A-1A2F-450F-A079-1C3670FFC8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2146</Words>
  <Application>Microsoft Office PowerPoint</Application>
  <PresentationFormat>Grand écran</PresentationFormat>
  <Paragraphs>266</Paragraphs>
  <Slides>39</Slides>
  <Notes>25</Notes>
  <HiddenSlides>1</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39</vt:i4>
      </vt:variant>
    </vt:vector>
  </HeadingPairs>
  <TitlesOfParts>
    <vt:vector size="51" baseType="lpstr">
      <vt:lpstr>Andalus</vt:lpstr>
      <vt:lpstr>Arial</vt:lpstr>
      <vt:lpstr>Bradley Hand ITC</vt:lpstr>
      <vt:lpstr>Calibri</vt:lpstr>
      <vt:lpstr>Calibri Light</vt:lpstr>
      <vt:lpstr>Consolas</vt:lpstr>
      <vt:lpstr>Segoe UI</vt:lpstr>
      <vt:lpstr>Segoe UI Light</vt:lpstr>
      <vt:lpstr>Vijaya</vt:lpstr>
      <vt:lpstr>1_Office Theme</vt:lpstr>
      <vt:lpstr>DI_Pitch deck_long version_SEPT2013</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à nos sponsors</vt:lpstr>
      <vt:lpstr>Présentation PowerPoint</vt:lpstr>
      <vt:lpstr>Présentation PowerPoint</vt:lpstr>
      <vt:lpstr>Présentation PowerPoint</vt:lpstr>
      <vt:lpstr>Repousser les limites</vt:lpstr>
      <vt:lpstr>Merci !</vt:lpstr>
      <vt:lpstr>Histoire d’une transformation</vt:lpstr>
      <vt:lpstr>Histoire d’une transformation</vt:lpstr>
      <vt:lpstr>Histoire d’une transformation</vt:lpstr>
      <vt:lpstr>Histoire d’une transformation</vt:lpstr>
      <vt:lpstr>Présentation PowerPoint</vt:lpstr>
      <vt:lpstr>Une année pleine d’innovations</vt:lpstr>
      <vt:lpstr>Repousser les limites</vt:lpstr>
      <vt:lpstr>Repousser les limites</vt:lpstr>
      <vt:lpstr>Performance des technologies in-Memory</vt:lpstr>
      <vt:lpstr>Repousser les limites</vt:lpstr>
      <vt:lpstr>Haute disponibilité et scénarios de reprise</vt:lpstr>
      <vt:lpstr>Présentation PowerPoint</vt:lpstr>
      <vt:lpstr>Repousser les limites</vt:lpstr>
      <vt:lpstr>Applications critiques dans le Cloud  </vt:lpstr>
      <vt:lpstr>Repousser les limites</vt:lpstr>
      <vt:lpstr>Faîtes parler vos données, toutes les données</vt:lpstr>
      <vt:lpstr>Repousser les limites</vt:lpstr>
      <vt:lpstr>Infos en temps réel pour tous, simplement</vt:lpstr>
      <vt:lpstr>Repousser les limites</vt:lpstr>
      <vt:lpstr>Présentation PowerPoint</vt:lpstr>
      <vt:lpstr>Jusqu’où irez-VOUS ?</vt:lpstr>
      <vt:lpstr>Déjà de belles histoires ?</vt:lpstr>
      <vt:lpstr>Présentation PowerPoint</vt:lpstr>
      <vt:lpstr>Présentation PowerPoint</vt:lpstr>
      <vt:lpstr>Présentation PowerPoint</vt:lpstr>
      <vt:lpstr>Présentation PowerPoint</vt:lpstr>
    </vt:vector>
  </TitlesOfParts>
  <Company>AZEO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Jean-Pierre Riehl</dc:creator>
  <cp:lastModifiedBy>Jean-Pierre Riehl</cp:lastModifiedBy>
  <cp:revision>30</cp:revision>
  <dcterms:created xsi:type="dcterms:W3CDTF">2013-09-20T15:52:21Z</dcterms:created>
  <dcterms:modified xsi:type="dcterms:W3CDTF">2013-12-02T07:59:12Z</dcterms:modified>
</cp:coreProperties>
</file>